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87" d="100"/>
          <a:sy n="87" d="100"/>
        </p:scale>
        <p:origin x="-10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1C4AD-9227-45E2-81AE-81D0E4F0C167}"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1C4AD-9227-45E2-81AE-81D0E4F0C167}"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1C4AD-9227-45E2-81AE-81D0E4F0C167}"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1C4AD-9227-45E2-81AE-81D0E4F0C167}"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1C4AD-9227-45E2-81AE-81D0E4F0C167}"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1C4AD-9227-45E2-81AE-81D0E4F0C167}" type="datetimeFigureOut">
              <a:rPr lang="en-US" smtClean="0"/>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A1C4AD-9227-45E2-81AE-81D0E4F0C167}" type="datetimeFigureOut">
              <a:rPr lang="en-US" smtClean="0"/>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1C4AD-9227-45E2-81AE-81D0E4F0C167}" type="datetimeFigureOut">
              <a:rPr lang="en-US" smtClean="0"/>
              <a:t>9/14/2012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1C4AD-9227-45E2-81AE-81D0E4F0C167}" type="datetimeFigureOut">
              <a:rPr lang="en-US" smtClean="0"/>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1C4AD-9227-45E2-81AE-81D0E4F0C167}" type="datetimeFigureOut">
              <a:rPr lang="en-US" smtClean="0"/>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86A72-762D-412D-9302-BBAA3028A5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1C4AD-9227-45E2-81AE-81D0E4F0C167}" type="datetimeFigureOut">
              <a:rPr lang="en-US" smtClean="0"/>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86A72-762D-412D-9302-BBAA3028A55C}"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9A1C4AD-9227-45E2-81AE-81D0E4F0C167}" type="datetimeFigureOut">
              <a:rPr lang="en-US" smtClean="0"/>
              <a:t>9/14/2012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82986A72-762D-412D-9302-BBAA3028A55C}"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Deforestation</a:t>
            </a:r>
            <a:endParaRPr lang="en-US" dirty="0"/>
          </a:p>
        </p:txBody>
      </p:sp>
      <p:sp>
        <p:nvSpPr>
          <p:cNvPr id="3" name="Subtitle 2"/>
          <p:cNvSpPr>
            <a:spLocks noGrp="1"/>
          </p:cNvSpPr>
          <p:nvPr>
            <p:ph type="subTitle" idx="1"/>
          </p:nvPr>
        </p:nvSpPr>
        <p:spPr/>
        <p:txBody>
          <a:bodyPr/>
          <a:lstStyle/>
          <a:p>
            <a:r>
              <a:rPr lang="en-US" dirty="0" smtClean="0"/>
              <a:t>Team Nimbus</a:t>
            </a:r>
          </a:p>
          <a:p>
            <a:r>
              <a:rPr lang="en-US" dirty="0" smtClean="0"/>
              <a:t>Michael T., </a:t>
            </a:r>
            <a:r>
              <a:rPr lang="en-US" dirty="0" err="1" smtClean="0"/>
              <a:t>Anu</a:t>
            </a:r>
            <a:r>
              <a:rPr lang="en-US" dirty="0"/>
              <a:t> </a:t>
            </a:r>
            <a:r>
              <a:rPr lang="en-US" dirty="0" smtClean="0"/>
              <a:t>P., Anthony S.</a:t>
            </a:r>
            <a:endParaRPr lang="en-US" dirty="0"/>
          </a:p>
        </p:txBody>
      </p:sp>
      <p:pic>
        <p:nvPicPr>
          <p:cNvPr id="1026" name="Picture 2" descr="http://www.greeningforward.org/photos/Environmental-Disaster/defore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31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6/The_Beeches_Rainforest_Walk_01_Pen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581400"/>
            <a:ext cx="5241670" cy="3164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4 Spheres</a:t>
            </a:r>
            <a:endParaRPr lang="en-US" dirty="0"/>
          </a:p>
        </p:txBody>
      </p:sp>
      <p:sp>
        <p:nvSpPr>
          <p:cNvPr id="3" name="Content Placeholder 2"/>
          <p:cNvSpPr>
            <a:spLocks noGrp="1"/>
          </p:cNvSpPr>
          <p:nvPr>
            <p:ph idx="1"/>
          </p:nvPr>
        </p:nvSpPr>
        <p:spPr>
          <a:xfrm>
            <a:off x="838200" y="1524000"/>
            <a:ext cx="5486400" cy="1905000"/>
          </a:xfrm>
        </p:spPr>
        <p:txBody>
          <a:bodyPr/>
          <a:lstStyle/>
          <a:p>
            <a:r>
              <a:rPr lang="en-US" dirty="0" smtClean="0"/>
              <a:t>Biosphere</a:t>
            </a:r>
          </a:p>
          <a:p>
            <a:r>
              <a:rPr lang="en-US" dirty="0" smtClean="0"/>
              <a:t>Atmosphere</a:t>
            </a:r>
            <a:endParaRPr lang="en-US" dirty="0"/>
          </a:p>
        </p:txBody>
      </p:sp>
    </p:spTree>
    <p:extLst>
      <p:ext uri="{BB962C8B-B14F-4D97-AF65-F5344CB8AC3E}">
        <p14:creationId xmlns:p14="http://schemas.microsoft.com/office/powerpoint/2010/main" val="2625298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25113" cy="924475"/>
          </a:xfrm>
        </p:spPr>
        <p:txBody>
          <a:bodyPr/>
          <a:lstStyle/>
          <a:p>
            <a:r>
              <a:rPr lang="en-US" dirty="0" smtClean="0"/>
              <a:t>The Environmental Problem</a:t>
            </a:r>
            <a:endParaRPr lang="en-US" dirty="0"/>
          </a:p>
        </p:txBody>
      </p:sp>
      <p:sp>
        <p:nvSpPr>
          <p:cNvPr id="3" name="Content Placeholder 2"/>
          <p:cNvSpPr>
            <a:spLocks noGrp="1"/>
          </p:cNvSpPr>
          <p:nvPr>
            <p:ph idx="1"/>
          </p:nvPr>
        </p:nvSpPr>
        <p:spPr>
          <a:xfrm>
            <a:off x="120423" y="1985775"/>
            <a:ext cx="4191000" cy="3213237"/>
          </a:xfrm>
        </p:spPr>
        <p:txBody>
          <a:bodyPr>
            <a:normAutofit/>
          </a:bodyPr>
          <a:lstStyle/>
          <a:p>
            <a:r>
              <a:rPr lang="en-US" dirty="0" smtClean="0"/>
              <a:t>Animals and plants depend on the rainforest </a:t>
            </a:r>
          </a:p>
          <a:p>
            <a:r>
              <a:rPr lang="en-US" dirty="0" smtClean="0"/>
              <a:t>Humans cut down the forest to make room for farming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2952">
            <a:off x="5562600" y="3820886"/>
            <a:ext cx="3581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4357">
            <a:off x="4748260" y="1732556"/>
            <a:ext cx="24765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111" y="5344886"/>
            <a:ext cx="1952625" cy="146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7733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Environmental Problem</a:t>
            </a:r>
            <a:endParaRPr lang="en-US" dirty="0"/>
          </a:p>
        </p:txBody>
      </p:sp>
      <p:sp>
        <p:nvSpPr>
          <p:cNvPr id="3" name="Content Placeholder 2"/>
          <p:cNvSpPr>
            <a:spLocks noGrp="1"/>
          </p:cNvSpPr>
          <p:nvPr>
            <p:ph idx="1"/>
          </p:nvPr>
        </p:nvSpPr>
        <p:spPr>
          <a:xfrm>
            <a:off x="1507670" y="1885950"/>
            <a:ext cx="4934157" cy="2628900"/>
          </a:xfrm>
        </p:spPr>
        <p:txBody>
          <a:bodyPr/>
          <a:lstStyle/>
          <a:p>
            <a:r>
              <a:rPr lang="en-US" dirty="0" smtClean="0"/>
              <a:t>Some plants in the rainforest can cure diseases</a:t>
            </a:r>
          </a:p>
          <a:p>
            <a:r>
              <a:rPr lang="en-US" dirty="0" smtClean="0"/>
              <a:t>Trees absorb carbon dioxide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371" y="3200400"/>
            <a:ext cx="243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 y="4764595"/>
            <a:ext cx="2950029" cy="209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074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Content Placeholder 2"/>
          <p:cNvSpPr>
            <a:spLocks noGrp="1"/>
          </p:cNvSpPr>
          <p:nvPr>
            <p:ph idx="1"/>
          </p:nvPr>
        </p:nvSpPr>
        <p:spPr/>
        <p:txBody>
          <a:bodyPr/>
          <a:lstStyle/>
          <a:p>
            <a:r>
              <a:rPr lang="en-US" dirty="0" smtClean="0"/>
              <a:t>Humans are impacted by this because we need trees to survive. Trees provide oxygen and raw materials like wood. Trees also absorb carbon dioxide, which will help the growing problem of global warming</a:t>
            </a:r>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5156">
            <a:off x="304800" y="4517571"/>
            <a:ext cx="2871787" cy="19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
            <a:ext cx="2676525" cy="191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2895600"/>
            <a:ext cx="6553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2168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15854"/>
            <a:ext cx="2362200" cy="924475"/>
          </a:xfrm>
        </p:spPr>
        <p:txBody>
          <a:bodyPr/>
          <a:lstStyle/>
          <a:p>
            <a:r>
              <a:rPr lang="en-US" dirty="0" smtClean="0"/>
              <a:t>Summary</a:t>
            </a:r>
            <a:endParaRPr lang="en-US" dirty="0"/>
          </a:p>
        </p:txBody>
      </p:sp>
      <p:sp>
        <p:nvSpPr>
          <p:cNvPr id="3" name="Content Placeholder 2"/>
          <p:cNvSpPr>
            <a:spLocks noGrp="1"/>
          </p:cNvSpPr>
          <p:nvPr>
            <p:ph idx="1"/>
          </p:nvPr>
        </p:nvSpPr>
        <p:spPr>
          <a:xfrm>
            <a:off x="3104943" y="3200400"/>
            <a:ext cx="4781757" cy="3267998"/>
          </a:xfrm>
        </p:spPr>
        <p:txBody>
          <a:bodyPr/>
          <a:lstStyle/>
          <a:p>
            <a:r>
              <a:rPr lang="en-US" dirty="0" smtClean="0"/>
              <a:t>Many people are working to prevent deforestation by planting more trees and working hard to make laws that prevent this growing problem</a:t>
            </a:r>
          </a:p>
          <a:p>
            <a:r>
              <a:rPr lang="en-US" dirty="0" smtClean="0"/>
              <a:t>People are working to make the environment clean and green.</a:t>
            </a:r>
          </a:p>
          <a:p>
            <a:pPr marL="0" indent="0">
              <a:buNone/>
            </a:pP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
            <a:ext cx="2514600" cy="31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1017374\AppData\Local\Microsoft\Windows\Temporary Internet Files\Content.IE5\7J308Q4Q\MP9004484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0621"/>
            <a:ext cx="29718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252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76200" y="1761282"/>
            <a:ext cx="6077157" cy="3267998"/>
          </a:xfrm>
        </p:spPr>
        <p:txBody>
          <a:bodyPr/>
          <a:lstStyle/>
          <a:p>
            <a:r>
              <a:rPr lang="en-US" dirty="0"/>
              <a:t>http://</a:t>
            </a:r>
            <a:r>
              <a:rPr lang="en-US" dirty="0" smtClean="0"/>
              <a:t>photos.mongabay.com/07/virola_sebifera_sapling.jpg</a:t>
            </a:r>
          </a:p>
          <a:p>
            <a:endParaRPr lang="en-US" dirty="0" smtClean="0"/>
          </a:p>
          <a:p>
            <a:r>
              <a:rPr lang="en-US" dirty="0"/>
              <a:t>http://www.google.com/imghp?hl=en&amp;tab=ii&amp;safe=active</a:t>
            </a:r>
          </a:p>
        </p:txBody>
      </p:sp>
      <p:pic>
        <p:nvPicPr>
          <p:cNvPr id="6146" name="Picture 2" descr="C:\Users\1017374\AppData\Local\Microsoft\Windows\Temporary Internet Files\Content.IE5\NAJNAQNS\MC9004372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870" y="3265874"/>
            <a:ext cx="2795016" cy="359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4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611" y="2967335"/>
            <a:ext cx="6224781" cy="1569660"/>
          </a:xfrm>
          <a:prstGeom prst="rect">
            <a:avLst/>
          </a:prstGeom>
          <a:noFill/>
          <a:effectLst>
            <a:glow rad="63500">
              <a:schemeClr val="accent1">
                <a:satMod val="175000"/>
                <a:alpha val="40000"/>
              </a:schemeClr>
            </a:glow>
            <a:reflection blurRad="6350" stA="50000" endA="300" endPos="55000" dir="5400000" sy="-100000" algn="bl" rotWithShape="0"/>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END</a:t>
            </a:r>
            <a:endPar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03916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utumn">
  <a:themeElements>
    <a:clrScheme name="Custom 1">
      <a:dk1>
        <a:srgbClr val="0033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133</Words>
  <Application>Microsoft Office PowerPoint</Application>
  <PresentationFormat>On-screen Show (4:3)</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Autumn</vt:lpstr>
      <vt:lpstr>Deforestation</vt:lpstr>
      <vt:lpstr>The 4 Spheres</vt:lpstr>
      <vt:lpstr>The Environmental Problem</vt:lpstr>
      <vt:lpstr>The Environmental Problem</vt:lpstr>
      <vt:lpstr>Human Impact</vt:lpstr>
      <vt:lpstr>Summary</vt:lpstr>
      <vt:lpstr>Resources</vt:lpstr>
      <vt:lpstr>PowerPoint Presentation</vt:lpstr>
    </vt:vector>
  </TitlesOfParts>
  <Company>IPSD #204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Tech Services</dc:creator>
  <cp:lastModifiedBy>Tech Services</cp:lastModifiedBy>
  <cp:revision>14</cp:revision>
  <dcterms:created xsi:type="dcterms:W3CDTF">2012-09-10T13:00:24Z</dcterms:created>
  <dcterms:modified xsi:type="dcterms:W3CDTF">2012-09-14T13:54:28Z</dcterms:modified>
</cp:coreProperties>
</file>