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7A8D9E-C57B-459A-B845-09E50B6CF56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627144-3A2B-4BD5-9E9B-59134E873F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62796"/>
          </a:xfrm>
        </p:spPr>
        <p:txBody>
          <a:bodyPr/>
          <a:lstStyle/>
          <a:p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Pandit</a:t>
            </a:r>
            <a:endParaRPr lang="en-US" dirty="0" smtClean="0"/>
          </a:p>
          <a:p>
            <a:r>
              <a:rPr lang="en-US" dirty="0" smtClean="0"/>
              <a:t>Michael Thornton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Tokyo Fault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561452"/>
          </a:xfrm>
        </p:spPr>
        <p:txBody>
          <a:bodyPr/>
          <a:lstStyle/>
          <a:p>
            <a:r>
              <a:rPr lang="en-US" dirty="0"/>
              <a:t>Japan</a:t>
            </a:r>
          </a:p>
          <a:p>
            <a:r>
              <a:rPr lang="en-US" dirty="0"/>
              <a:t>North American &amp; Pacific Plates</a:t>
            </a:r>
          </a:p>
          <a:p>
            <a:r>
              <a:rPr lang="en-US" dirty="0"/>
              <a:t>Major cities: Tokyo</a:t>
            </a:r>
          </a:p>
          <a:p>
            <a:r>
              <a:rPr lang="en-US" dirty="0"/>
              <a:t>Millions of people live on or near the fault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6" y="949247"/>
            <a:ext cx="4340728" cy="47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655312"/>
          </a:xfrm>
        </p:spPr>
        <p:txBody>
          <a:bodyPr/>
          <a:lstStyle/>
          <a:p>
            <a:r>
              <a:rPr lang="en-US" dirty="0"/>
              <a:t>North American &amp; Pacific Plates are </a:t>
            </a:r>
            <a:r>
              <a:rPr lang="en-US" dirty="0" smtClean="0"/>
              <a:t>colliding into each other</a:t>
            </a:r>
            <a:endParaRPr lang="en-US" dirty="0"/>
          </a:p>
          <a:p>
            <a:r>
              <a:rPr lang="en-US" dirty="0" smtClean="0"/>
              <a:t>Earthquakes, volcanoes, tsunamis and mountains</a:t>
            </a:r>
            <a:endParaRPr lang="en-US" dirty="0"/>
          </a:p>
          <a:p>
            <a:r>
              <a:rPr lang="en-US" dirty="0"/>
              <a:t>Moving 1.3-1.5 inches per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98" y="964488"/>
            <a:ext cx="4560203" cy="47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572000"/>
          </a:xfrm>
        </p:spPr>
        <p:txBody>
          <a:bodyPr/>
          <a:lstStyle/>
          <a:p>
            <a:r>
              <a:rPr lang="en-US" dirty="0"/>
              <a:t>Earthquakes</a:t>
            </a:r>
          </a:p>
          <a:p>
            <a:r>
              <a:rPr lang="en-US" dirty="0"/>
              <a:t>Thousands of small earthquakes every year</a:t>
            </a:r>
          </a:p>
          <a:p>
            <a:r>
              <a:rPr lang="en-US" dirty="0"/>
              <a:t>Tremors happen every five minutes in Japan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5" y="1866774"/>
            <a:ext cx="5285690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2764" y="0"/>
            <a:ext cx="2231236" cy="6096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Major Tectonic Events</a:t>
            </a:r>
            <a:endParaRPr lang="en-US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2764" y="609600"/>
            <a:ext cx="2231236" cy="34163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Great Kanto Earthquake: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Date : September 1</a:t>
            </a:r>
            <a:r>
              <a:rPr lang="en-US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1923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Magnitude: 7.9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Duration : 4minutes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140,000 deaths and 447,000 houses destroyed.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2764" y="3733800"/>
            <a:ext cx="2231236" cy="31393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Great Eastern Earthquake: Date :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Friday  March 11,2011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Magnitude: 9.0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15,870 deaths</a:t>
            </a:r>
            <a:endParaRPr lang="en-U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6,114 injured</a:t>
            </a:r>
          </a:p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129,225 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houses destroyed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2219325"/>
            <a:ext cx="6248400" cy="3985070"/>
          </a:xfrm>
        </p:spPr>
        <p:txBody>
          <a:bodyPr>
            <a:normAutofit fontScale="25000" lnSpcReduction="20000"/>
          </a:bodyPr>
          <a:lstStyle/>
          <a:p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4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Facts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2011 undersea earthquake occurred in </a:t>
            </a:r>
            <a:r>
              <a:rPr lang="en-US" sz="6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north-western Pacific Ocean at a relatively shallow depth of 32 km (19.9 mi)</a:t>
            </a:r>
          </a:p>
          <a:p>
            <a:r>
              <a:rPr lang="en-US" sz="6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6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earthquake, caused by 5 to 8 meters </a:t>
            </a:r>
            <a:r>
              <a:rPr lang="en-US" sz="6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 thrust </a:t>
            </a:r>
            <a:r>
              <a:rPr lang="en-US" sz="6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180-km wide seabed at 60 km offshore from the east coast of </a:t>
            </a:r>
            <a:r>
              <a:rPr lang="en-US" sz="6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Tōhoku</a:t>
            </a:r>
            <a:r>
              <a:rPr lang="en-US" sz="6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6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resulted in a major tsunami that brought destruction along the Pacific coastline of Japan's northern </a:t>
            </a:r>
            <a:r>
              <a:rPr lang="en-US" sz="6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islands. The tsunami also caused number of nuclear accidents.</a:t>
            </a:r>
            <a:endParaRPr lang="en-US" sz="6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5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 Kanto earthquake was 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deadliest earthquake in Japanese history, and at the time was the most powerful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earthquake ever 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recorded in the region</a:t>
            </a:r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Because the earthquake struck at lunchtime when many people were cooking meals over fire, many people died as a result of many large fires that broke </a:t>
            </a:r>
            <a:r>
              <a:rPr lang="en-US" sz="5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out.</a:t>
            </a:r>
          </a:p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strong typhoon </a:t>
            </a:r>
            <a:r>
              <a:rPr lang="en-US" sz="5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also struck 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Tokyo </a:t>
            </a:r>
            <a:r>
              <a:rPr lang="en-US" sz="5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Bay at </a:t>
            </a: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the same time as the </a:t>
            </a:r>
            <a:r>
              <a:rPr lang="en-US" sz="5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earthquake.</a:t>
            </a:r>
            <a:endParaRPr lang="en-US" sz="3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0.gstatic.com/images?q=tbn:ANd9GcTHq13liZX9k7YLYZUpkKQ4xsoxE3Qdl_IA4OJnJcxNXkOrFvZq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4557"/>
            <a:ext cx="3250366" cy="184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k-grp.jp/english/csr/disaster/201103_touhoku/img/jap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356914" cy="235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eBlsojxB6PTM9PPYVVwXA1TuI1Y2Nuqe7Fgwy-Pl-3FbV5cX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90" y="57730"/>
            <a:ext cx="1710794" cy="110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RUTExQWFRQVGRkXGBgYGRoaGBsYGhgWGBgYGBgbHCYeGh0jHBcbHy8iIycpLCwsFx4xNTAqNSYrLCkBCQoKBQUFDQUFDSkYEhgpKSkpKSkpKSkpKSkpKSkpKSkpKSkpKSkpKSkpKSkpKSkpKSkpKSkpKSkpKSkpKSkpKf/AABEIALkBEAMBIgACEQEDEQH/xAAbAAACAwEBAQAAAAAAAAAAAAADBAIFBgEAB//EAEYQAAECBAMFBgQDBQYEBwEAAAECEQADITEEEkEFIlFhcRMygZGh8AaxwdFCUuEUI2Jy8QczQ4KishY0c5I1U2ODk8PSFf/EABQBAQAAAAAAAAAAAAAAAAAAAAD/xAAUEQEAAAAAAAAAAAAAAAAAAAAA/9oADAMBAAIRAxEAPwDJjaZagPnCZdXGrweUkhhrdhRweAs45V5RPClIe3cVfjlLesB9T+A/iaWrCBCkstMxaQlCSwzZ5wDks7BeugGoeC/7RkFcmWJRzrUlKwo5SjMUAXS5O8XBCbeMYv4Z2zMw4JlryJWFoWTmISD+MJSoOU6cHN4b+MUTAZC5pldpMWpSsiVJWFASUkLJWWolJGXKKlQO88B9TJ4V0LacjwgE0nn5Rntm7Kxf96JkkFZStUspUHSyEAlWYlKskseZdy8aecgNqPGvz4wCv7QCC4PlCK0pC8zOTx6MK6AQDGzgCwJ8z947JmpUNeNz94A03E0t4tCE2WCbGC4uZokmnM/eBS01ufM+tYBbF4RhR2r9IrygvuggjWlDxd4vlBwznzMAm4IUFfM8YDOztlKbu2rp94p8VLPlG/EoBNSTRrv7MZrbGBDukwGVW8SQqHF4aBKw5EAPMYIhOsDMtjB00GsADJTo49THAYIUu/WnofrEQOUAIKJA6D5CPKVEmoOkcWkNaAVmKiCph4xKaiICXS0A1hJr0MEmpI6QthwAWZotHeAVTOL/ANYkFwzMkPyhcyGgCS1Vg8suRyIOl9PK/lCwV5w5hktAXWBegYN4fNnjTbKl5yCwyI7vMsRn8iQOpOobL7PQVnLYfiPLgOvoOojT4bFADKGHRvpAX8lJ0PT28HmrYEkn0hTBTQwrWCY/NkNoD4avfbMljlSHArRLOR6xyfKpvb12WO9q2b87AaseZtHpWbtUqUaiWBwcMpna8HCgCwLEmjjdNrwEcIsooS4ehFUnVn48QWPKGdp7VUvsAoOJPcUXcoBBSg6EJIIGrKZyAIUnSr3TqRoWr926wtPKgWU4Y04CukBvPh740n4nHoCpYIWnIsICt1AKznuWZSqk6FuEbfFzac4+O/Dy0/tMsKKwFqyuhZSoEmigQ9lMWIILVEfWv2hRfOkJV6EOQHICkpJAByuWeASXIDuQC3F68iH9tCagUGh5uIuQANG8R4s7QnjUiwFeqOX8XPSATlqdIcM4BrevG/pBZcn3ygclQfeB9PoYYEylleSuPSA6iWBf30g0uRmI5QPwV/2L/wDzBV7QSlD7z27qh9ICM6SlI51qIQkYVK1Oqrx1WKKql7WY/aGpExLA/IHhrSApdrfDuXeQHHrFDOwZGkbTEbdCDlJBfkbeULy8TLmq7otokv8AKAycvCghiOMJ4rClJavGNpiMGirBq2yq+0VWOwm5vA61yq0PSAyoNT4fUfSIZS/pB5yd4twOh0P6xxUAFBp74mILjq/m/wAzEB0gIqEdBpEJp84hLJEB1aKw3InNQwuVVgZVUEXtAXCUuI5IkVJVWB4ObS94Zzcw+haA8rBhyRp89ft5x2W/naGZakgVLBvekTmYUElQd+HSw66/0gHNnzwkAD3xiykTh4xnikghgo+cMScSXsPTnygNbhMYAHJAPUfSCYjaQO678Wc/KM1L2gqwYaNWGe2VqoP0gMBIBBAJBJQNXplVaGJSQSk8PuISkS0gghT7rPpUGnG5a0OYZ6G3sO0B0yHzlzelecLTg+pLEit/CHlqopmanPy4QvipQYHUkvASVhMtQQpiPO9AQx4MQxj6PsD49lT8sqduTVnK7PKUVFgGNUElgxcWrWPnRktmIzMkAgPW41bnHTLrdlUroQwu0B9onI0YN5jz0habhwwdKX5t6Fo+aTPirFMhKpqgEV0dVQzq/H414veNR8PfEomdnKdS1LmzsxavZkqVLJTYOVJGpFi1DAW8zZYKnYV8PWIKwqE6dan7xbShS5HvyHnC2OkgsHJJdmrYAnnAVs2UPw1A568/AwoMNmNKQWZMKTe0M4cOHPvpSAW7ADj6faOFhVzQcuHSHMRIB8ITyJUKEEWu4cbrdXDQGe2hOOY39+EMbJnPuh/BuFrQbHYAaCl4DsuWAbQGhlyQdVU/la/TpCeNkZhlDt/l+3OOyVpLacYa7IaAe3gMjN2MQsVcOQ/+UkeqYDjNjlAf3xjXTMAGzNZSVf6kv/peOY6QMiswbKCbXOkB87nS/mfmYC9bw5iZgJPB1f7laRGUBAJzpf3iARDeIQfSFUhoCJTBESw0dCY8oUgD4Q66QwmZWoodWoBzhWQNIjOmkG8BdS1udGHz/SLCUX4RR4XFMK0h7B41zSAdnyyKg+DQr2dXc84eTMDVhfEoDU1LeZYfOA9LULvHF4gEwhMnBNzy+ggSNppdrnr+loCmmSChQAyl0ppV6pBF+UEkYmxqlvdoH2SSUIYKBSDmFFByqxHBrGOBNQwGgawNKsSb+MA4MXQhuB9YDNnUAJBqD6VHgaQIilHSSzC4MRmuWcDrT6QFlncqCjvMDQv+XUUiTEq4JCk/7bHlAVyg4YMCHYcKNqxrVuUTkTt6xcqbkw+tICANKvlduOjuOECwOKUlQIe4LuxBGqSKg8xDkoUSxA3r3YkaiEDIVZ+TPV+DQGwxPx3N7Dsy5VT98ndmUL1IIDlmJarxWn4znKmylErOVQACmLoO6oMBUkOM14qEpUk5CQOR6PwtHci5as1d1mL2LBQY+IgPqmP2XUkO/V9eb8OMKYYqoRvAt/WM9j/j2csHLlQ9dxNRdxvEtxox8os/hLGqXhCs17Naku34UhJHkFN4QFvtKblluZalA0KQxcHxZtKxkNjgEEUO+veKUuGUWqKu5FgACfK+2pjs4ZJUG0RchwCOIBe4qGig2fKUtU0Nn/er3swF2LlOar69S5pAXU1ZyWeK0TiDarxc4fC7hdKgW/CaPyDlvWKdS2W1RWoItAW+zJQZzFiqhEIYFTfiBJr7tDy5jj8Py+cATEKzIUOKSB5ECJUVXix86wFMzKxyu3QwOTNZIBcEbtvy7v0gMltjZwC1U/Gv/cqKVUpmMazbUsVPFSvnGYmJd4AYgE2UMxa0HSIhALgR5cH7IeMCWhr3gPZIgRpzEEBrEVXgJoU3OG8DNSkFR1o3OkV+djyifaMmh66wF32oUKPA8fiijswaArc60Sxo9OBhAYsS1HeCmOlHHSFJ+NVMUGokO3Lnw/pAQmzytWQElzS3Glze2sAOEU4obPVuY0PKDyU5SDYAje0Fam1W4RZnaICnE7Q7vZ0JAUa8nb5QFRhFDMnkn+sclB0pp+P5jj4QOQElTDhTi7HnHUL3fEfW0A3lDKOagZuADB2haY34Q2nVvq/CDy1XDXSQKPoK163gKS1KP9Wr8ngLObU3fMk1LaPrqw1hJClC1d52HEg6vekSVPJUgjVw3P8AWnrE1ywFqTQ7+rszpNGq7OOkB2VPqAMrv+KleBcwuFZgh+AvR943MFmoB1aoFRuh+BDnThAUTKWI/qYCU8MuwA4AuP8AueHMHOv3dKHutuv8qnhCRXV3f6ROWQRz96cIA1DmIahAbVi8PYbbS5coydCTRgSxAcAmo7op14xVS1AGtfrHpmJckseHow98oC+2VjCQTZ6WFjfrWLf4YlJWuaFJBUJil5iKsQjMx6gGKn4XwgmKyqWlCXvrWpYEgMGcuRDWExQkTZigpJAmFIVopwwI5H7QGsmy3QUp6PvcKe+cV0nYqncqb36xzC4hXYzVOX32IBOXccWFGb1h7BYl5MtWZReWgnMAKlIJIZIJqWcvAETIObvDxSIP+y0t5UPoIDKmva8OS8QNYCvm7OSfwkF/wzFJr4KEBlbOAUqs0b2akxRqUh9T5Wi3UocIWHeNNB6O/wAxAU+Owjg70w7yjvZjUnmaDlGaxeHZ2OvvWNnPSakWc/OKfaEmhYUMBlSimnrAlIc2EWU6Uxpp9ohIwZVcVgK2YjkKe3jksUJaLBezTRraQotBDi0AEq9vHqmJqA93MQSuAhNgKhwg0wln0vHEh+lPn+vpAQTL8+tI4h2r+XwpxiU5ZSAf6a6QFM1m8n5cGgCgsXtR30uNIY2nPC0nNNUWqBlo/wD3UvpFbnIIOvT2IPtbHLUp1KKiwYki3hAIBQNwxYQQLL3b5eUQmKCiHYskDnQDhHgzgGt/lRvesA32ibgupmNacKBo4ie5NG8OTQNLXt0/WPS+8zwBFKIUf4fuw8Y8s15vpra58YmJROYio9sX9YWMwCjecA/OCcqS+9rY8XfyhYT4gkv0iQSAaV6wBbVFXiQXzrEJSxd68LxILaz+EBOYo6wFKw9vO3jBVK93iMtUA5IxZRQKuzs+nEat9YMvFOCDQqUDwtTlyivGmsEJfLfXn9LwGglYi4DDNqwLXNKWPDlFvg19nh0LASWlINEAEulJLqFTXzjIftjTGejBmrVvvFxL2srscuYt2YTlLkd1gBoPKA1slaQN4D0PyET7ZOkVR2gZiXcE5w4AUmhIbV2rrDOHnjOQpqBNzqXHQ1EBYJxIa/DWJdmCRvKDvoNQOKeI9dYV7U5mFjzgycSEgO1wKqYaQDsjDhi5JqrQak8E6RX7RwA534fpDsvEO5BF+IMSxCyRy6frAZibgEsal34fpHZOESGd3uanmw6OfSHMekjQ14J8OHtjCOGkqUSS+nL7GAhicOGom0U21sOGzecakYUmhHnCWIwDuCwADuTQAXJtSAxKrQMC0PY2SyiAyqkU42PrFeF6wBJsxktWApmtA1qgJgD4ibbx9844kZrD2BA5inEQC9ICZ+XukRxCw9A1OOvGIlUcUaWLwEJkkgir0TzblfrEkmOpmVB7rACguzViRR6N1gITTQH7wzszCzJi8qElSmJZIcsCHPHUecDm92Lv+z+Y+MA/9NYPmn7QCoXlQtCgUqysxFQqrAi70isUjWh+/sRdfFUoftk7LYkKFaEKQhbg88zxTrRwch709iA6lLmlOX6xIuOnvjEZcveDsmjuXbUaAnlaCKBJIDHn9gQPlAdSvmInQ8tSfGAJTWsGCg36/eA9KJ6RAkvqwgkqaDwECKyDXpAEzU984YCqD+VULFXCDylUrdj7MAsp+MWGFxTS5iS1mBN3dwABxOpoITUiOqlkBzZQLeFDAbDZU4Z1JYMDLNRf99LSG5ufm0XOLluSbMZLuSGBWv7R8/lYlRYgsoEEHVxGqw3xQFpPaipXIdmbKiaVHTgWvpAarCpSUBVSDUP79+MOSkXP0dm6Rndk4+WkoKpjPKF2aokgUNu6R4GLfEbZlykZ3zAkME5a8fSAfoARp0I0EQm4oJoaE1AoDrYExjE7TWsnfWQ5LZj3WJA8LQBBGZySCACK68XakBtexe7+LfQQljSEMW3i7DpeFMV8UywCwU7/AIqdWZ49L2gJ2gDEtV/GAT21tSZLkFQYKJYcqEvGOmY9au0K1F1Bz50HSvyi7+KseCcoent/fCMwqb/WA4ucfmerwEmJdpHtYAS1xBTXicy8DmCkBB3oKxFSvCOBVY65NvGA4PGBkmJBceBr4H3QQDs5t1VHypJ0N6/1iBDZhkScpAfMpq0oyg8XuK2Ujs1NOClJlZgwZO6kKUlRuFMoNccSLRWyZQSjOvMCsryjdApQO4Lmp1DNW0AtVicqaECz1alyYc2BtUSZqVqScoO8ZTIXlIbKFBqOx5s2sNz8FJSmdvgnLL7JOdCnJSFTFEpKWaiQWY5iKs8UiZxAYCXZuLvz46QFlj8GVkTEA5VJRUkElQlIzksSBvZulqENCK8MpJAatxStibdAfI8IOoqSSgLCygkbqLkEpd2BIPE8YhMxhCjmUVAMGICVEO7NXKXHOrQCpUXvBCrzOsOSES+zKTLmqnEEhQWkI1IdBQSq35hcw/s/ADsStVVJUCU7iWQQSFFa2dyGSlJJcHugvAU+alYipDRqcXsSUiZN33QgywnM8qYVKYrPZrlqUtKQ5OUWavFbGYUSFomTd58iwkLCVFKkuCFdmQMpfNT8t3oFAiSTpHcVJIVVuFI1GC+HVzlLUgdmgoQsdsvSZmy76EMbKNQGF2it2vgDhphlzZTEsSWFQ4YylM1auQ+kBVykKsAXbQVNW+sOziyZaSoOlC6DKQFKJIS6SanV7UgEycFBgGBA1ewrYC7aikSRjgJWQpScq8wLVfcBSSC4SoJqBq1aQAJyqOLw3tkBE0yg2VASBc95CFGvMkwkcSoZmsoFJdILpJB1FKgVDGDSkTFAFOZqJBHIJAAartlbwgISA5AfUD1g8kknlfyDwTEYSclRRMfMklJBU7EP1FTwPEwlilLyqFQlDBTvUuAzQFvgsfnzMiWjLSilkm9XWsvbQCHJWLWoAAhiSfGxLHo3hGTwymUk8/nS/jD8glM1IKDuEuBU0uo0t9IDRq7QagP0tZ7cjXrC8vaTOc6KJs70NWpcizROVhis9oEjKUilQ4c1u5fl94rhskpKXIZxfMH4io1DwDmInZmdWZ6g1be1Yh600h/A44SwEggrVw4WLc3o2jGK5eAIS6QKJFsznKxepuWaloXSnKpEwNmSqY6SDcLJDtzJ1fdHKALtUhU0h2PMsKgG56xXDD33kt5vSrQTFoC60SWAapsGBJrW3pHf2IMllgvpUMT1o3N+EArMwprZsze+v0MBbxhtMhbVr1NmcCunTlApmFUGFDqAC4Y+cAISnLmPT8MAC5L6UPk5AgpAylJScx1Adg4v4PaHti/Da8VMCZb5QRmUQQB7aAzvZl4dlS8qS4rH1/D/AAhKQgIKAptSkf1jP7X/ALP+0fsVBLaGrnlWkB85Qjpo3nDNCOgvl4B2cfWOY3Z65SlIWkpUGodNX6QuuWp68jX3W8AwuZMMtiZjZSzqJRkCkmg0Dh3oHhRGIUElIUrKbgEgEu7s7aQwuc4CA5IDXbRy72Ys+m6eMKLAeluP6dYDmbnBTKKaKBB4EEHyMaT4cwCZxw8lMsCZNWVLmBRpJlk5nS+UEFNCwYtd4h8U7WlTSkSEMj8SySoqVUiqquxcm5J4JAgKqdiFkGXndCSpQD6uxAPOD7U2kuYEJmntFgOFFswBsnNdQ5F2ozQrIldCKmjuzVp4CJTZvdeqblvH7DzgIS5pDkXNB4ivp84uMAolClKQCZTO4IUl8xB0sx1TfWKP9qNQ7JOnS3jFjImZUHduUkkmpKd6imowbXXxgHf2ncFXuSQD3lEWN3uqoB3joHhPaK5hVnX3e6mxSEiwDEtTQxFC8ozguzJSK6kkAh+ZNaPEf/6LILG7huVtfGAvv+OZokiW0tRysVrBUohqggljwtzhASlYhRzrVlly5i0Ud2BWUgOMr1qOdIpkuSzVZ2PIOYtJW0SJW6WKAQWGhC0seIrUQBtmYdSe0AlhYmAoqklgTdJoX+8UgVXk7ty8YmdoniSeLw3hNmhSQTmNiAOB68eXGAYnSTlAGjNawBZ2HFqvHMBhSBQ83cv1vQwzJS+6kDdFQ7sBSwZvOOypJNEgnoD58adYCaCUlJcOC6SaqOWou7twtCu1ZClopVSlZlaku5Jzd25s8N5Upd8r8SUpPPvEesRxU1ASkpUVFZaqS1GJIWzFgC9eEAt8P/DapgXOWEiXJAWtKyoZkkkHKU8ACbi0cOz5iFGdVSCoMsFipKzurHEF/CoLNF/8Nv2vZzXEmaDKUwA7wI1dwz6G9oT2pNxC3kTVKWyyGzJqoFt0JDEOKAOK84Dq5BSsJlzCsUzBCitbGh3QKdLx6dhVIUAy8xLBgsEkcBc+EHGIXJBC5i5ehSlWaZT+AMlHRZSaihjuL2sVoC82VKwUqUSMxKaFJJVZQyqISACVKcFqANSpe6glRNXOZRFyAkVYgNcUObVhA5+BKRnISQXuSc3EOEllcqKgaZijuhR6SguYKB7qGX6QD9ucgLKiK3FnYF053FAxy5XFHAJEByYq7AKU5dqB9Q7sT0H6RmTDYWvZV/K8NYhSVDcCQBxCirwdZHGPbDwJmYmWkpKhmClJs6EkKVUlgGSRWAgvNKpUTd4E6JBBTlFC5IL5qM7APWIIxZJ3hYBilrgvmUFPm4XGlaNE1zitalsWUoqsaZiSw84ApJrU8mHXhX5wBZWzu2WEpCFE6MEkc2NKcnje7PKMJKCAWa7WJ48SYzvwps81mPm0FfN3+UXk/s5YzrdauhyjkC0BZYTapmneoOFos0NpGLw8/MorcB6AX+Qi8kY9TcPSANtnZcjEp/fpcDuqBY8KeUfJ1TFBSpC0heUqBUa0AIBB5U10aNFtrasxMxRQlZSLkbwHVu74tGdnY0LZRD8w3H18xAU/ZMGyqOYCx8x3TqNOj0MREoC8s+K2+gieJmpIDCo53HSASZbmAvvh/bHYInBICVzgiSCDmyoUT2pqohyMgbXwitViV0QSClJYBnFCpiBZ94+cRk5gS2YdI52Joa++sBJE1Yew07qR9KRIJUpJsXGrUbepqLQTD2YtBJeUHeVlSQQWBUa6N+sAhhcKVKTdlG/J6tzoYuZSCrClF1JnBQLHumUUkO3L/TyhPCzwOzOqAXdzUubADidTzjsyalRDjd1ZLDjoK+LmAsxgQpABS4AuCzdVW84qtopSVISlmAykpdu8acCRUuCXeGkqSpu8Wtuk+AzKpQR5UlLmi3plogaua5yeGkBGYpInIWCCGqGLUJYcWoLRFE/OSyHUrdIGat9K6H0hr9myl1BKDxWs5vBCUhZiSFBmSipJJIGR3YsS6pik0sVC5gKuVJSVJZIJUnK28S7AZ2T8vGG+yI7IKyjRQABIDDvh1P4iC5DUBkJP4UgpDc6knxOseTLAYcD4P0tAETJqCntHHdcJyi9QlVrli1NIblywob+ammYqt+ajPewbhAUqf0p6PSDSsIZgZLkklgl85bkKsIDsiZJTUJD9C1tQB9YJLlGYSsSVKEsEk7xSkMbmrBq1Ohj2DwstDFZVMb8KF0Jc95daabgJ5iLDFTVLklKQlEsiiE7svKbFRUqvHeJemsAjOxSJiDLlsUsWIZIcpJJUpWUcbZjpSkL4XFLQCENLSAylAlIZvxTLseAUx0ECOIQlTIJmkflOVPQqrm07og06SElJnqSAKhLhgL7qLk1dzAeUHBKEJCE/jXRJP8IWQD4+Rg2zwFpKUJVOnZTUFRCUgAneIZIDAMgVdoEmciZMUUylzE0oQyEUAzJA33pxD6vF1gZokgqyTEBqky1Mx4KIJq3IUgEcFLQlDzDNU9SEpSmWBTUguqj5mhfFdmbMOTIJ8WI98IY2zKaaoJZqKB4g/T6dYWwGyZ2IcoATLQd+Ys5ZSOOZRNTWwcwCxCRUKI40angoiHpO1P2czEqBTNmSilJJLoCyxdIDpKkhxq2UsAYlPxEuQGw4EyYL4hQtVv3KG3f51b3BoplKUHJrUkm5c1JJueLmA8cQkUzH3wo/CCSsRwJ61HzECAzVLHmHfQwTeFj9+jNAXmxtqFNATTofVoudoYETgJicxULgu3h7aMfKnKBB09+6RqtjY0Hhzqr7tAElOLOk6sTpEpClVrQ+cex225cqaEghzezDrzhpeJBQVMhI4i/lAY34lk5JoWMyTopNCP8AMKjwiqmY4mqsszmsOr/5A0z/AFRpviNQUmWQCQTXUil21jO4rZgUshC0qb8tH5sS41o14CslYYFqTD0DD1EGTgiRSWvi5UmDImKH+HzL+x9Y6J0xRDJTT+GvrSAlJwD/AIAOqo6MKLZUepiUoLBJU/MFhw+8emqr3kjqofIdYCKpHJI/yxAgMa+QEFOFIqopSOKqeVHPhSPCelI3A/8AGug/yIt4mAEnDFgo0GiiyR4Et6RLIhxvZ2/ICfUsPJ49kc5lEqPFRf50EH84DoUW3UAfzq+iR9Y9mUAd5uSBl01bePnEuh6n7COLDipuH1+YoIACAlJdjzLH1Jg3aCw105EawTDyQQ5t108T9IekbGUtAWQmXJH+LMUES+NDeYeSQowFclegAbgGpBsFgZk4qEtDhPeLgISP41lkI8TFkZuGlncQcSr88x5coH+GVmC11/OQOUQx2MmTAkzlZZae6kgJQn+SWkN4treAjLw8uX3ldsofhluJY6zlJdX+RLfxxLEYlRTUCTKN0jdlnRyzqmcHWVcmivViXpJSafjVRPUCOqwxUQVkzFmz8dABpADVPmzFtJQVhqZkA14sXpzVapsIZVs6ZNcrOcJJcqV+7R1IDekP4/GDDoEpIC5pDqGldVGjCzDUJ5mKxeecAZs1w7hCRlSB4BoAqp6UDLIO9ZU5qA2aWCbfxQfZ2yLkyVzVGpUVFy4pUJL0L31hVGDtVYb8IUQNeH3i5TtFSgELyEBkpdBUbMLbyn5u94Ac/ZJYfuFy6XeYXqK9wjwp8oVmfDSwAXS7cFueTFAPKsX83Z6pSRNnzDISqoSQDOXzRKckaVUQ2oipxO1FTCpipCdB35qucybRuiaVNTAMSkyEBPb5psyUGMpBASRQDtVvu6DKlzSK/bm3Jk5kkhEtPcloCRLT0Tx5msCw6gBlD5bdB0HDlAJv5QBz/WusAksH8wreg08I4FECh+Q/pHZ3CAzEV6ceUB6XMV4ecGTijw5WpZqmtIClAPPX28SlJAL0HRurwDcgFUwBta1Hoff0i8XsqYxMpVxpcdIosNPCVA0PjX5w6v4vQg1lrpZlCvpALSNlzkTk0OZ3ckH5xpNq7RUU5TLCf4nck8Yr0f2mhIGXDgkUdSvokfWFf+ODNUc0pAJZi6qef6QHMfJV2aUluMV6ZJVRwW/hJI6HNTjSGJ+OKu8B7984VM0MxWLgh6t4AesAkgqVQAnoOevCJJOUb6gOpr5JdqQ9tL/l5f8AKPmIp9nd8dDANrxCR3c0w8hlH1PqI5+1THo0v+Wp87wzw8YUGkBJMoEvdXFXzrBFm1j4/pEU3jmI73lAMIULt8vZg6VjT37+kDwnvzg6tYDiEk7oAKtBc+AYk+WkEUiWlW/MCSD3QCuZ4ITY/wA5RFliP/DZ3vQxnti/3PgICyOLCT+7lhBvnm5Zi+ol/wB0jxCyHvE8Sklp06aQSwzr35hHBLndHKg5RPY398nx/wBphDbP/NS+ivmqAKnaJ/wksNVrqo9Ej9IHLw4JdTrV/FoaaWiwFx/L9IWm949PtAFCKd3xcfeHNkSj2iVZXdwBejEE87sPGK42PQxodi95P8kv/ZAZzaKCqYtQ/EtRJ8S3kGEDkbMUzu3WnzguB/D/AJYs9j/8xL6j5iANsr4OnzU51q7GT/5i3ZuIS49SB1i1O0ZWFdOCQ62Y4ibvL/8AbSQyR1YclRd/2if4P/UP+0Rik/3fh94CGJwypiitalLUbqJdRpav0tAlbMpRz409BD0y/gmCm3vhAVCMAUsTQa1BpYljwBJpwvE07Ps9DmMtQ4LFUEcKAjxEP4vu+MBxf+P/ANRH/wBcBXYzZICtT48IWnYMcP6dItT3T1hXEW8fpAIDDBrae/fKBhKUm1+YpBJ909fvB8NALrlAhwLdAIFj8KhSCSyVAPe/TjFonu+EJ7c/uvEwGaTE0rYiIJuI9M0gLqUlJS5ro7O5GgI15XjiUJeieVUkRDAd2b/0/rDJ7p/lR8hAf//Z"/>
          <p:cNvSpPr>
            <a:spLocks noChangeAspect="1" noChangeArrowheads="1"/>
          </p:cNvSpPr>
          <p:nvPr/>
        </p:nvSpPr>
        <p:spPr bwMode="auto">
          <a:xfrm>
            <a:off x="63500" y="-85725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TExQWFRQVGRkXGBgYGRoaGBsYGhgWGBgYGBgbHCYeGh0jHBcbHy8iIycpLCwsFx4xNTAqNSYrLCkBCQoKBQUFDQUFDSkYEhgpKSkpKSkpKSkpKSkpKSkpKSkpKSkpKSkpKSkpKSkpKSkpKSkpKSkpKSkpKSkpKSkpKf/AABEIALkBEAMBIgACEQEDEQH/xAAbAAACAwEBAQAAAAAAAAAAAAADBAIFBgEAB//EAEYQAAECBAMFBgQDBQYEBwEAAAECEQADITEEEkEFIlFhcRMygZGh8AaxwdFCUuEUI2Jy8QczQ4KishY0c5I1U2ODk8PSFf/EABQBAQAAAAAAAAAAAAAAAAAAAAD/xAAUEQEAAAAAAAAAAAAAAAAAAAAA/9oADAMBAAIRAxEAPwDJjaZagPnCZdXGrweUkhhrdhRweAs45V5RPClIe3cVfjlLesB9T+A/iaWrCBCkstMxaQlCSwzZ5wDks7BeugGoeC/7RkFcmWJRzrUlKwo5SjMUAXS5O8XBCbeMYv4Z2zMw4JlryJWFoWTmISD+MJSoOU6cHN4b+MUTAZC5pldpMWpSsiVJWFASUkLJWWolJGXKKlQO88B9TJ4V0LacjwgE0nn5Rntm7Kxf96JkkFZStUspUHSyEAlWYlKskseZdy8aecgNqPGvz4wCv7QCC4PlCK0pC8zOTx6MK6AQDGzgCwJ8z947JmpUNeNz94A03E0t4tCE2WCbGC4uZokmnM/eBS01ufM+tYBbF4RhR2r9IrygvuggjWlDxd4vlBwznzMAm4IUFfM8YDOztlKbu2rp94p8VLPlG/EoBNSTRrv7MZrbGBDukwGVW8SQqHF4aBKw5EAPMYIhOsDMtjB00GsADJTo49THAYIUu/WnofrEQOUAIKJA6D5CPKVEmoOkcWkNaAVmKiCph4xKaiICXS0A1hJr0MEmpI6QthwAWZotHeAVTOL/ANYkFwzMkPyhcyGgCS1Vg8suRyIOl9PK/lCwV5w5hktAXWBegYN4fNnjTbKl5yCwyI7vMsRn8iQOpOobL7PQVnLYfiPLgOvoOojT4bFADKGHRvpAX8lJ0PT28HmrYEkn0hTBTQwrWCY/NkNoD4avfbMljlSHArRLOR6xyfKpvb12WO9q2b87AaseZtHpWbtUqUaiWBwcMpna8HCgCwLEmjjdNrwEcIsooS4ehFUnVn48QWPKGdp7VUvsAoOJPcUXcoBBSg6EJIIGrKZyAIUnSr3TqRoWr926wtPKgWU4Y04CukBvPh740n4nHoCpYIWnIsICt1AKznuWZSqk6FuEbfFzac4+O/Dy0/tMsKKwFqyuhZSoEmigQ9lMWIILVEfWv2hRfOkJV6EOQHICkpJAByuWeASXIDuQC3F68iH9tCagUGh5uIuQANG8R4s7QnjUiwFeqOX8XPSATlqdIcM4BrevG/pBZcn3ygclQfeB9PoYYEylleSuPSA6iWBf30g0uRmI5QPwV/2L/wDzBV7QSlD7z27qh9ICM6SlI51qIQkYVK1Oqrx1WKKql7WY/aGpExLA/IHhrSApdrfDuXeQHHrFDOwZGkbTEbdCDlJBfkbeULy8TLmq7otokv8AKAycvCghiOMJ4rClJavGNpiMGirBq2yq+0VWOwm5vA61yq0PSAyoNT4fUfSIZS/pB5yd4twOh0P6xxUAFBp74mILjq/m/wAzEB0gIqEdBpEJp84hLJEB1aKw3InNQwuVVgZVUEXtAXCUuI5IkVJVWB4ObS94Zzcw+haA8rBhyRp89ft5x2W/naGZakgVLBvekTmYUElQd+HSw66/0gHNnzwkAD3xiykTh4xnikghgo+cMScSXsPTnygNbhMYAHJAPUfSCYjaQO678Wc/KM1L2gqwYaNWGe2VqoP0gMBIBBAJBJQNXplVaGJSQSk8PuISkS0gghT7rPpUGnG5a0OYZ6G3sO0B0yHzlzelecLTg+pLEit/CHlqopmanPy4QvipQYHUkvASVhMtQQpiPO9AQx4MQxj6PsD49lT8sqduTVnK7PKUVFgGNUElgxcWrWPnRktmIzMkAgPW41bnHTLrdlUroQwu0B9onI0YN5jz0habhwwdKX5t6Fo+aTPirFMhKpqgEV0dVQzq/H414veNR8PfEomdnKdS1LmzsxavZkqVLJTYOVJGpFi1DAW8zZYKnYV8PWIKwqE6dan7xbShS5HvyHnC2OkgsHJJdmrYAnnAVs2UPw1A568/AwoMNmNKQWZMKTe0M4cOHPvpSAW7ADj6faOFhVzQcuHSHMRIB8ITyJUKEEWu4cbrdXDQGe2hOOY39+EMbJnPuh/BuFrQbHYAaCl4DsuWAbQGhlyQdVU/la/TpCeNkZhlDt/l+3OOyVpLacYa7IaAe3gMjN2MQsVcOQ/+UkeqYDjNjlAf3xjXTMAGzNZSVf6kv/peOY6QMiswbKCbXOkB87nS/mfmYC9bw5iZgJPB1f7laRGUBAJzpf3iARDeIQfSFUhoCJTBESw0dCY8oUgD4Q66QwmZWoodWoBzhWQNIjOmkG8BdS1udGHz/SLCUX4RR4XFMK0h7B41zSAdnyyKg+DQr2dXc84eTMDVhfEoDU1LeZYfOA9LULvHF4gEwhMnBNzy+ggSNppdrnr+loCmmSChQAyl0ppV6pBF+UEkYmxqlvdoH2SSUIYKBSDmFFByqxHBrGOBNQwGgawNKsSb+MA4MXQhuB9YDNnUAJBqD6VHgaQIilHSSzC4MRmuWcDrT6QFlncqCjvMDQv+XUUiTEq4JCk/7bHlAVyg4YMCHYcKNqxrVuUTkTt6xcqbkw+tICANKvlduOjuOECwOKUlQIe4LuxBGqSKg8xDkoUSxA3r3YkaiEDIVZ+TPV+DQGwxPx3N7Dsy5VT98ndmUL1IIDlmJarxWn4znKmylErOVQACmLoO6oMBUkOM14qEpUk5CQOR6PwtHci5as1d1mL2LBQY+IgPqmP2XUkO/V9eb8OMKYYqoRvAt/WM9j/j2csHLlQ9dxNRdxvEtxox8os/hLGqXhCs17Naku34UhJHkFN4QFvtKblluZalA0KQxcHxZtKxkNjgEEUO+veKUuGUWqKu5FgACfK+2pjs4ZJUG0RchwCOIBe4qGig2fKUtU0Nn/er3swF2LlOar69S5pAXU1ZyWeK0TiDarxc4fC7hdKgW/CaPyDlvWKdS2W1RWoItAW+zJQZzFiqhEIYFTfiBJr7tDy5jj8Py+cATEKzIUOKSB5ECJUVXix86wFMzKxyu3QwOTNZIBcEbtvy7v0gMltjZwC1U/Gv/cqKVUpmMazbUsVPFSvnGYmJd4AYgE2UMxa0HSIhALgR5cH7IeMCWhr3gPZIgRpzEEBrEVXgJoU3OG8DNSkFR1o3OkV+djyifaMmh66wF32oUKPA8fiijswaArc60Sxo9OBhAYsS1HeCmOlHHSFJ+NVMUGokO3Lnw/pAQmzytWQElzS3Glze2sAOEU4obPVuY0PKDyU5SDYAje0Fam1W4RZnaICnE7Q7vZ0JAUa8nb5QFRhFDMnkn+sclB0pp+P5jj4QOQElTDhTi7HnHUL3fEfW0A3lDKOagZuADB2haY34Q2nVvq/CDy1XDXSQKPoK163gKS1KP9Wr8ngLObU3fMk1LaPrqw1hJClC1d52HEg6vekSVPJUgjVw3P8AWnrE1ywFqTQ7+rszpNGq7OOkB2VPqAMrv+KleBcwuFZgh+AvR943MFmoB1aoFRuh+BDnThAUTKWI/qYCU8MuwA4AuP8AueHMHOv3dKHutuv8qnhCRXV3f6ROWQRz96cIA1DmIahAbVi8PYbbS5coydCTRgSxAcAmo7op14xVS1AGtfrHpmJckseHow98oC+2VjCQTZ6WFjfrWLf4YlJWuaFJBUJil5iKsQjMx6gGKn4XwgmKyqWlCXvrWpYEgMGcuRDWExQkTZigpJAmFIVopwwI5H7QGsmy3QUp6PvcKe+cV0nYqncqb36xzC4hXYzVOX32IBOXccWFGb1h7BYl5MtWZReWgnMAKlIJIZIJqWcvAETIObvDxSIP+y0t5UPoIDKmva8OS8QNYCvm7OSfwkF/wzFJr4KEBlbOAUqs0b2akxRqUh9T5Wi3UocIWHeNNB6O/wAxAU+Owjg70w7yjvZjUnmaDlGaxeHZ2OvvWNnPSakWc/OKfaEmhYUMBlSimnrAlIc2EWU6Uxpp9ohIwZVcVgK2YjkKe3jksUJaLBezTRraQotBDi0AEq9vHqmJqA93MQSuAhNgKhwg0wln0vHEh+lPn+vpAQTL8+tI4h2r+XwpxiU5ZSAf6a6QFM1m8n5cGgCgsXtR30uNIY2nPC0nNNUWqBlo/wD3UvpFbnIIOvT2IPtbHLUp1KKiwYki3hAIBQNwxYQQLL3b5eUQmKCiHYskDnQDhHgzgGt/lRvesA32ibgupmNacKBo4ie5NG8OTQNLXt0/WPS+8zwBFKIUf4fuw8Y8s15vpra58YmJROYio9sX9YWMwCjecA/OCcqS+9rY8XfyhYT4gkv0iQSAaV6wBbVFXiQXzrEJSxd68LxILaz+EBOYo6wFKw9vO3jBVK93iMtUA5IxZRQKuzs+nEat9YMvFOCDQqUDwtTlyivGmsEJfLfXn9LwGglYi4DDNqwLXNKWPDlFvg19nh0LASWlINEAEulJLqFTXzjIftjTGejBmrVvvFxL2srscuYt2YTlLkd1gBoPKA1slaQN4D0PyET7ZOkVR2gZiXcE5w4AUmhIbV2rrDOHnjOQpqBNzqXHQ1EBYJxIa/DWJdmCRvKDvoNQOKeI9dYV7U5mFjzgycSEgO1wKqYaQDsjDhi5JqrQak8E6RX7RwA534fpDsvEO5BF+IMSxCyRy6frAZibgEsal34fpHZOESGd3uanmw6OfSHMekjQ14J8OHtjCOGkqUSS+nL7GAhicOGom0U21sOGzecakYUmhHnCWIwDuCwADuTQAXJtSAxKrQMC0PY2SyiAyqkU42PrFeF6wBJsxktWApmtA1qgJgD4ibbx9844kZrD2BA5inEQC9ICZ+XukRxCw9A1OOvGIlUcUaWLwEJkkgir0TzblfrEkmOpmVB7rACguzViRR6N1gITTQH7wzszCzJi8qElSmJZIcsCHPHUecDm92Lv+z+Y+MA/9NYPmn7QCoXlQtCgUqysxFQqrAi70isUjWh+/sRdfFUoftk7LYkKFaEKQhbg88zxTrRwch709iA6lLmlOX6xIuOnvjEZcveDsmjuXbUaAnlaCKBJIDHn9gQPlAdSvmInQ8tSfGAJTWsGCg36/eA9KJ6RAkvqwgkqaDwECKyDXpAEzU984YCqD+VULFXCDylUrdj7MAsp+MWGFxTS5iS1mBN3dwABxOpoITUiOqlkBzZQLeFDAbDZU4Z1JYMDLNRf99LSG5ufm0XOLluSbMZLuSGBWv7R8/lYlRYgsoEEHVxGqw3xQFpPaipXIdmbKiaVHTgWvpAarCpSUBVSDUP79+MOSkXP0dm6Rndk4+WkoKpjPKF2aokgUNu6R4GLfEbZlykZ3zAkME5a8fSAfoARp0I0EQm4oJoaE1AoDrYExjE7TWsnfWQ5LZj3WJA8LQBBGZySCACK68XakBtexe7+LfQQljSEMW3i7DpeFMV8UywCwU7/AIqdWZ49L2gJ2gDEtV/GAT21tSZLkFQYKJYcqEvGOmY9au0K1F1Bz50HSvyi7+KseCcoent/fCMwqb/WA4ucfmerwEmJdpHtYAS1xBTXicy8DmCkBB3oKxFSvCOBVY65NvGA4PGBkmJBceBr4H3QQDs5t1VHypJ0N6/1iBDZhkScpAfMpq0oyg8XuK2Ujs1NOClJlZgwZO6kKUlRuFMoNccSLRWyZQSjOvMCsryjdApQO4Lmp1DNW0AtVicqaECz1alyYc2BtUSZqVqScoO8ZTIXlIbKFBqOx5s2sNz8FJSmdvgnLL7JOdCnJSFTFEpKWaiQWY5iKs8UiZxAYCXZuLvz46QFlj8GVkTEA5VJRUkElQlIzksSBvZulqENCK8MpJAatxStibdAfI8IOoqSSgLCygkbqLkEpd2BIPE8YhMxhCjmUVAMGICVEO7NXKXHOrQCpUXvBCrzOsOSES+zKTLmqnEEhQWkI1IdBQSq35hcw/s/ADsStVVJUCU7iWQQSFFa2dyGSlJJcHugvAU+alYipDRqcXsSUiZN33QgywnM8qYVKYrPZrlqUtKQ5OUWavFbGYUSFomTd58iwkLCVFKkuCFdmQMpfNT8t3oFAiSTpHcVJIVVuFI1GC+HVzlLUgdmgoQsdsvSZmy76EMbKNQGF2it2vgDhphlzZTEsSWFQ4YylM1auQ+kBVykKsAXbQVNW+sOziyZaSoOlC6DKQFKJIS6SanV7UgEycFBgGBA1ewrYC7aikSRjgJWQpScq8wLVfcBSSC4SoJqBq1aQAJyqOLw3tkBE0yg2VASBc95CFGvMkwkcSoZmsoFJdILpJB1FKgVDGDSkTFAFOZqJBHIJAAartlbwgISA5AfUD1g8kknlfyDwTEYSclRRMfMklJBU7EP1FTwPEwlilLyqFQlDBTvUuAzQFvgsfnzMiWjLSilkm9XWsvbQCHJWLWoAAhiSfGxLHo3hGTwymUk8/nS/jD8glM1IKDuEuBU0uo0t9IDRq7QagP0tZ7cjXrC8vaTOc6KJs70NWpcizROVhis9oEjKUilQ4c1u5fl94rhskpKXIZxfMH4io1DwDmInZmdWZ6g1be1Yh600h/A44SwEggrVw4WLc3o2jGK5eAIS6QKJFsznKxepuWaloXSnKpEwNmSqY6SDcLJDtzJ1fdHKALtUhU0h2PMsKgG56xXDD33kt5vSrQTFoC60SWAapsGBJrW3pHf2IMllgvpUMT1o3N+EArMwprZsze+v0MBbxhtMhbVr1NmcCunTlApmFUGFDqAC4Y+cAISnLmPT8MAC5L6UPk5AgpAylJScx1Adg4v4PaHti/Da8VMCZb5QRmUQQB7aAzvZl4dlS8qS4rH1/D/AAhKQgIKAptSkf1jP7X/ALP+0fsVBLaGrnlWkB85Qjpo3nDNCOgvl4B2cfWOY3Z65SlIWkpUGodNX6QuuWp68jX3W8AwuZMMtiZjZSzqJRkCkmg0Dh3oHhRGIUElIUrKbgEgEu7s7aQwuc4CA5IDXbRy72Ys+m6eMKLAeluP6dYDmbnBTKKaKBB4EEHyMaT4cwCZxw8lMsCZNWVLmBRpJlk5nS+UEFNCwYtd4h8U7WlTSkSEMj8SySoqVUiqquxcm5J4JAgKqdiFkGXndCSpQD6uxAPOD7U2kuYEJmntFgOFFswBsnNdQ5F2ozQrIldCKmjuzVp4CJTZvdeqblvH7DzgIS5pDkXNB4ivp84uMAolClKQCZTO4IUl8xB0sx1TfWKP9qNQ7JOnS3jFjImZUHduUkkmpKd6imowbXXxgHf2ncFXuSQD3lEWN3uqoB3joHhPaK5hVnX3e6mxSEiwDEtTQxFC8ozguzJSK6kkAh+ZNaPEf/6LILG7huVtfGAvv+OZokiW0tRysVrBUohqggljwtzhASlYhRzrVlly5i0Ud2BWUgOMr1qOdIpkuSzVZ2PIOYtJW0SJW6WKAQWGhC0seIrUQBtmYdSe0AlhYmAoqklgTdJoX+8UgVXk7ty8YmdoniSeLw3hNmhSQTmNiAOB68eXGAYnSTlAGjNawBZ2HFqvHMBhSBQ83cv1vQwzJS+6kDdFQ7sBSwZvOOypJNEgnoD58adYCaCUlJcOC6SaqOWou7twtCu1ZClopVSlZlaku5Jzd25s8N5Upd8r8SUpPPvEesRxU1ASkpUVFZaqS1GJIWzFgC9eEAt8P/DapgXOWEiXJAWtKyoZkkkHKU8ACbi0cOz5iFGdVSCoMsFipKzurHEF/CoLNF/8Nv2vZzXEmaDKUwA7wI1dwz6G9oT2pNxC3kTVKWyyGzJqoFt0JDEOKAOK84Dq5BSsJlzCsUzBCitbGh3QKdLx6dhVIUAy8xLBgsEkcBc+EHGIXJBC5i5ehSlWaZT+AMlHRZSaihjuL2sVoC82VKwUqUSMxKaFJJVZQyqISACVKcFqANSpe6glRNXOZRFyAkVYgNcUObVhA5+BKRnISQXuSc3EOEllcqKgaZijuhR6SguYKB7qGX6QD9ucgLKiK3FnYF053FAxy5XFHAJEByYq7AKU5dqB9Q7sT0H6RmTDYWvZV/K8NYhSVDcCQBxCirwdZHGPbDwJmYmWkpKhmClJs6EkKVUlgGSRWAgvNKpUTd4E6JBBTlFC5IL5qM7APWIIxZJ3hYBilrgvmUFPm4XGlaNE1zitalsWUoqsaZiSw84ApJrU8mHXhX5wBZWzu2WEpCFE6MEkc2NKcnje7PKMJKCAWa7WJ48SYzvwps81mPm0FfN3+UXk/s5YzrdauhyjkC0BZYTapmneoOFos0NpGLw8/MorcB6AX+Qi8kY9TcPSANtnZcjEp/fpcDuqBY8KeUfJ1TFBSpC0heUqBUa0AIBB5U10aNFtrasxMxRQlZSLkbwHVu74tGdnY0LZRD8w3H18xAU/ZMGyqOYCx8x3TqNOj0MREoC8s+K2+gieJmpIDCo53HSASZbmAvvh/bHYInBICVzgiSCDmyoUT2pqohyMgbXwitViV0QSClJYBnFCpiBZ94+cRk5gS2YdI52Joa++sBJE1Yew07qR9KRIJUpJsXGrUbepqLQTD2YtBJeUHeVlSQQWBUa6N+sAhhcKVKTdlG/J6tzoYuZSCrClF1JnBQLHumUUkO3L/TyhPCzwOzOqAXdzUubADidTzjsyalRDjd1ZLDjoK+LmAsxgQpABS4AuCzdVW84qtopSVISlmAykpdu8acCRUuCXeGkqSpu8Wtuk+AzKpQR5UlLmi3plogaua5yeGkBGYpInIWCCGqGLUJYcWoLRFE/OSyHUrdIGat9K6H0hr9myl1BKDxWs5vBCUhZiSFBmSipJJIGR3YsS6pik0sVC5gKuVJSVJZIJUnK28S7AZ2T8vGG+yI7IKyjRQABIDDvh1P4iC5DUBkJP4UgpDc6knxOseTLAYcD4P0tAETJqCntHHdcJyi9QlVrli1NIblywob+ammYqt+ajPewbhAUqf0p6PSDSsIZgZLkklgl85bkKsIDsiZJTUJD9C1tQB9YJLlGYSsSVKEsEk7xSkMbmrBq1Ohj2DwstDFZVMb8KF0Jc95daabgJ5iLDFTVLklKQlEsiiE7svKbFRUqvHeJemsAjOxSJiDLlsUsWIZIcpJJUpWUcbZjpSkL4XFLQCENLSAylAlIZvxTLseAUx0ECOIQlTIJmkflOVPQqrm07og06SElJnqSAKhLhgL7qLk1dzAeUHBKEJCE/jXRJP8IWQD4+Rg2zwFpKUJVOnZTUFRCUgAneIZIDAMgVdoEmciZMUUylzE0oQyEUAzJA33pxD6vF1gZokgqyTEBqky1Mx4KIJq3IUgEcFLQlDzDNU9SEpSmWBTUguqj5mhfFdmbMOTIJ8WI98IY2zKaaoJZqKB4g/T6dYWwGyZ2IcoATLQd+Ys5ZSOOZRNTWwcwCxCRUKI40angoiHpO1P2czEqBTNmSilJJLoCyxdIDpKkhxq2UsAYlPxEuQGw4EyYL4hQtVv3KG3f51b3BoplKUHJrUkm5c1JJueLmA8cQkUzH3wo/CCSsRwJ61HzECAzVLHmHfQwTeFj9+jNAXmxtqFNATTofVoudoYETgJicxULgu3h7aMfKnKBB09+6RqtjY0Hhzqr7tAElOLOk6sTpEpClVrQ+cex225cqaEghzezDrzhpeJBQVMhI4i/lAY34lk5JoWMyTopNCP8AMKjwiqmY4mqsszmsOr/5A0z/AFRpviNQUmWQCQTXUil21jO4rZgUshC0qb8tH5sS41o14CslYYFqTD0DD1EGTgiRSWvi5UmDImKH+HzL+x9Y6J0xRDJTT+GvrSAlJwD/AIAOqo6MKLZUepiUoLBJU/MFhw+8emqr3kjqofIdYCKpHJI/yxAgMa+QEFOFIqopSOKqeVHPhSPCelI3A/8AGug/yIt4mAEnDFgo0GiiyR4Et6RLIhxvZ2/ICfUsPJ49kc5lEqPFRf50EH84DoUW3UAfzq+iR9Y9mUAd5uSBl01bePnEuh6n7COLDipuH1+YoIACAlJdjzLH1Jg3aCw105EawTDyQQ5t108T9IekbGUtAWQmXJH+LMUES+NDeYeSQowFclegAbgGpBsFgZk4qEtDhPeLgISP41lkI8TFkZuGlncQcSr88x5coH+GVmC11/OQOUQx2MmTAkzlZZae6kgJQn+SWkN4treAjLw8uX3ldsofhluJY6zlJdX+RLfxxLEYlRTUCTKN0jdlnRyzqmcHWVcmivViXpJSafjVRPUCOqwxUQVkzFmz8dABpADVPmzFtJQVhqZkA14sXpzVapsIZVs6ZNcrOcJJcqV+7R1IDekP4/GDDoEpIC5pDqGldVGjCzDUJ5mKxeecAZs1w7hCRlSB4BoAqp6UDLIO9ZU5qA2aWCbfxQfZ2yLkyVzVGpUVFy4pUJL0L31hVGDtVYb8IUQNeH3i5TtFSgELyEBkpdBUbMLbyn5u94Ac/ZJYfuFy6XeYXqK9wjwp8oVmfDSwAXS7cFueTFAPKsX83Z6pSRNnzDISqoSQDOXzRKckaVUQ2oipxO1FTCpipCdB35qucybRuiaVNTAMSkyEBPb5psyUGMpBASRQDtVvu6DKlzSK/bm3Jk5kkhEtPcloCRLT0Tx5msCw6gBlD5bdB0HDlAJv5QBz/WusAksH8wreg08I4FECh+Q/pHZ3CAzEV6ceUB6XMV4ecGTijw5WpZqmtIClAPPX28SlJAL0HRurwDcgFUwBta1Hoff0i8XsqYxMpVxpcdIosNPCVA0PjX5w6v4vQg1lrpZlCvpALSNlzkTk0OZ3ckH5xpNq7RUU5TLCf4nck8Yr0f2mhIGXDgkUdSvokfWFf+ODNUc0pAJZi6qef6QHMfJV2aUluMV6ZJVRwW/hJI6HNTjSGJ+OKu8B7984VM0MxWLgh6t4AesAkgqVQAnoOevCJJOUb6gOpr5JdqQ9tL/l5f8AKPmIp9nd8dDANrxCR3c0w8hlH1PqI5+1THo0v+Wp87wzw8YUGkBJMoEvdXFXzrBFm1j4/pEU3jmI73lAMIULt8vZg6VjT37+kDwnvzg6tYDiEk7oAKtBc+AYk+WkEUiWlW/MCSD3QCuZ4ITY/wA5RFliP/DZ3vQxnti/3PgICyOLCT+7lhBvnm5Zi+ol/wB0jxCyHvE8Sklp06aQSwzr35hHBLndHKg5RPY398nx/wBphDbP/NS+ivmqAKnaJ/wksNVrqo9Ej9IHLw4JdTrV/FoaaWiwFx/L9IWm949PtAFCKd3xcfeHNkSj2iVZXdwBejEE87sPGK42PQxodi95P8kv/ZAZzaKCqYtQ/EtRJ8S3kGEDkbMUzu3WnzguB/D/AJYs9j/8xL6j5iANsr4OnzU51q7GT/5i3ZuIS49SB1i1O0ZWFdOCQ62Y4ibvL/8AbSQyR1YclRd/2if4P/UP+0Rik/3fh94CGJwypiitalLUbqJdRpav0tAlbMpRz409BD0y/gmCm3vhAVCMAUsTQa1BpYljwBJpwvE07Ps9DmMtQ4LFUEcKAjxEP4vu+MBxf+P/ANRH/wBcBXYzZICtT48IWnYMcP6dItT3T1hXEW8fpAIDDBrae/fKBhKUm1+YpBJ909fvB8NALrlAhwLdAIFj8KhSCSyVAPe/TjFonu+EJ7c/uvEwGaTE0rYiIJuI9M0gLqUlJS5ro7O5GgI15XjiUJeieVUkRDAd2b/0/rDJ7p/lR8hAf//Z"/>
          <p:cNvSpPr>
            <a:spLocks noChangeAspect="1" noChangeArrowheads="1"/>
          </p:cNvSpPr>
          <p:nvPr/>
        </p:nvSpPr>
        <p:spPr bwMode="auto">
          <a:xfrm>
            <a:off x="215900" y="-70485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TExQWFRQVGRkXGBgYGRoaGBsYGhgWGBgYGBgbHCYeGh0jHBcbHy8iIycpLCwsFx4xNTAqNSYrLCkBCQoKBQUFDQUFDSkYEhgpKSkpKSkpKSkpKSkpKSkpKSkpKSkpKSkpKSkpKSkpKSkpKSkpKSkpKSkpKSkpKSkpKf/AABEIALkBEAMBIgACEQEDEQH/xAAbAAACAwEBAQAAAAAAAAAAAAADBAIFBgEAB//EAEYQAAECBAMFBgQDBQYEBwEAAAECEQADITEEEkEFIlFhcRMygZGh8AaxwdFCUuEUI2Jy8QczQ4KishY0c5I1U2ODk8PSFf/EABQBAQAAAAAAAAAAAAAAAAAAAAD/xAAUEQEAAAAAAAAAAAAAAAAAAAAA/9oADAMBAAIRAxEAPwDJjaZagPnCZdXGrweUkhhrdhRweAs45V5RPClIe3cVfjlLesB9T+A/iaWrCBCkstMxaQlCSwzZ5wDks7BeugGoeC/7RkFcmWJRzrUlKwo5SjMUAXS5O8XBCbeMYv4Z2zMw4JlryJWFoWTmISD+MJSoOU6cHN4b+MUTAZC5pldpMWpSsiVJWFASUkLJWWolJGXKKlQO88B9TJ4V0LacjwgE0nn5Rntm7Kxf96JkkFZStUspUHSyEAlWYlKskseZdy8aecgNqPGvz4wCv7QCC4PlCK0pC8zOTx6MK6AQDGzgCwJ8z947JmpUNeNz94A03E0t4tCE2WCbGC4uZokmnM/eBS01ufM+tYBbF4RhR2r9IrygvuggjWlDxd4vlBwznzMAm4IUFfM8YDOztlKbu2rp94p8VLPlG/EoBNSTRrv7MZrbGBDukwGVW8SQqHF4aBKw5EAPMYIhOsDMtjB00GsADJTo49THAYIUu/WnofrEQOUAIKJA6D5CPKVEmoOkcWkNaAVmKiCph4xKaiICXS0A1hJr0MEmpI6QthwAWZotHeAVTOL/ANYkFwzMkPyhcyGgCS1Vg8suRyIOl9PK/lCwV5w5hktAXWBegYN4fNnjTbKl5yCwyI7vMsRn8iQOpOobL7PQVnLYfiPLgOvoOojT4bFADKGHRvpAX8lJ0PT28HmrYEkn0hTBTQwrWCY/NkNoD4avfbMljlSHArRLOR6xyfKpvb12WO9q2b87AaseZtHpWbtUqUaiWBwcMpna8HCgCwLEmjjdNrwEcIsooS4ehFUnVn48QWPKGdp7VUvsAoOJPcUXcoBBSg6EJIIGrKZyAIUnSr3TqRoWr926wtPKgWU4Y04CukBvPh740n4nHoCpYIWnIsICt1AKznuWZSqk6FuEbfFzac4+O/Dy0/tMsKKwFqyuhZSoEmigQ9lMWIILVEfWv2hRfOkJV6EOQHICkpJAByuWeASXIDuQC3F68iH9tCagUGh5uIuQANG8R4s7QnjUiwFeqOX8XPSATlqdIcM4BrevG/pBZcn3ygclQfeB9PoYYEylleSuPSA6iWBf30g0uRmI5QPwV/2L/wDzBV7QSlD7z27qh9ICM6SlI51qIQkYVK1Oqrx1WKKql7WY/aGpExLA/IHhrSApdrfDuXeQHHrFDOwZGkbTEbdCDlJBfkbeULy8TLmq7otokv8AKAycvCghiOMJ4rClJavGNpiMGirBq2yq+0VWOwm5vA61yq0PSAyoNT4fUfSIZS/pB5yd4twOh0P6xxUAFBp74mILjq/m/wAzEB0gIqEdBpEJp84hLJEB1aKw3InNQwuVVgZVUEXtAXCUuI5IkVJVWB4ObS94Zzcw+haA8rBhyRp89ft5x2W/naGZakgVLBvekTmYUElQd+HSw66/0gHNnzwkAD3xiykTh4xnikghgo+cMScSXsPTnygNbhMYAHJAPUfSCYjaQO678Wc/KM1L2gqwYaNWGe2VqoP0gMBIBBAJBJQNXplVaGJSQSk8PuISkS0gghT7rPpUGnG5a0OYZ6G3sO0B0yHzlzelecLTg+pLEit/CHlqopmanPy4QvipQYHUkvASVhMtQQpiPO9AQx4MQxj6PsD49lT8sqduTVnK7PKUVFgGNUElgxcWrWPnRktmIzMkAgPW41bnHTLrdlUroQwu0B9onI0YN5jz0habhwwdKX5t6Fo+aTPirFMhKpqgEV0dVQzq/H414veNR8PfEomdnKdS1LmzsxavZkqVLJTYOVJGpFi1DAW8zZYKnYV8PWIKwqE6dan7xbShS5HvyHnC2OkgsHJJdmrYAnnAVs2UPw1A568/AwoMNmNKQWZMKTe0M4cOHPvpSAW7ADj6faOFhVzQcuHSHMRIB8ITyJUKEEWu4cbrdXDQGe2hOOY39+EMbJnPuh/BuFrQbHYAaCl4DsuWAbQGhlyQdVU/la/TpCeNkZhlDt/l+3OOyVpLacYa7IaAe3gMjN2MQsVcOQ/+UkeqYDjNjlAf3xjXTMAGzNZSVf6kv/peOY6QMiswbKCbXOkB87nS/mfmYC9bw5iZgJPB1f7laRGUBAJzpf3iARDeIQfSFUhoCJTBESw0dCY8oUgD4Q66QwmZWoodWoBzhWQNIjOmkG8BdS1udGHz/SLCUX4RR4XFMK0h7B41zSAdnyyKg+DQr2dXc84eTMDVhfEoDU1LeZYfOA9LULvHF4gEwhMnBNzy+ggSNppdrnr+loCmmSChQAyl0ppV6pBF+UEkYmxqlvdoH2SSUIYKBSDmFFByqxHBrGOBNQwGgawNKsSb+MA4MXQhuB9YDNnUAJBqD6VHgaQIilHSSzC4MRmuWcDrT6QFlncqCjvMDQv+XUUiTEq4JCk/7bHlAVyg4YMCHYcKNqxrVuUTkTt6xcqbkw+tICANKvlduOjuOECwOKUlQIe4LuxBGqSKg8xDkoUSxA3r3YkaiEDIVZ+TPV+DQGwxPx3N7Dsy5VT98ndmUL1IIDlmJarxWn4znKmylErOVQACmLoO6oMBUkOM14qEpUk5CQOR6PwtHci5as1d1mL2LBQY+IgPqmP2XUkO/V9eb8OMKYYqoRvAt/WM9j/j2csHLlQ9dxNRdxvEtxox8os/hLGqXhCs17Naku34UhJHkFN4QFvtKblluZalA0KQxcHxZtKxkNjgEEUO+veKUuGUWqKu5FgACfK+2pjs4ZJUG0RchwCOIBe4qGig2fKUtU0Nn/er3swF2LlOar69S5pAXU1ZyWeK0TiDarxc4fC7hdKgW/CaPyDlvWKdS2W1RWoItAW+zJQZzFiqhEIYFTfiBJr7tDy5jj8Py+cATEKzIUOKSB5ECJUVXix86wFMzKxyu3QwOTNZIBcEbtvy7v0gMltjZwC1U/Gv/cqKVUpmMazbUsVPFSvnGYmJd4AYgE2UMxa0HSIhALgR5cH7IeMCWhr3gPZIgRpzEEBrEVXgJoU3OG8DNSkFR1o3OkV+djyifaMmh66wF32oUKPA8fiijswaArc60Sxo9OBhAYsS1HeCmOlHHSFJ+NVMUGokO3Lnw/pAQmzytWQElzS3Glze2sAOEU4obPVuY0PKDyU5SDYAje0Fam1W4RZnaICnE7Q7vZ0JAUa8nb5QFRhFDMnkn+sclB0pp+P5jj4QOQElTDhTi7HnHUL3fEfW0A3lDKOagZuADB2haY34Q2nVvq/CDy1XDXSQKPoK163gKS1KP9Wr8ngLObU3fMk1LaPrqw1hJClC1d52HEg6vekSVPJUgjVw3P8AWnrE1ywFqTQ7+rszpNGq7OOkB2VPqAMrv+KleBcwuFZgh+AvR943MFmoB1aoFRuh+BDnThAUTKWI/qYCU8MuwA4AuP8AueHMHOv3dKHutuv8qnhCRXV3f6ROWQRz96cIA1DmIahAbVi8PYbbS5coydCTRgSxAcAmo7op14xVS1AGtfrHpmJckseHow98oC+2VjCQTZ6WFjfrWLf4YlJWuaFJBUJil5iKsQjMx6gGKn4XwgmKyqWlCXvrWpYEgMGcuRDWExQkTZigpJAmFIVopwwI5H7QGsmy3QUp6PvcKe+cV0nYqncqb36xzC4hXYzVOX32IBOXccWFGb1h7BYl5MtWZReWgnMAKlIJIZIJqWcvAETIObvDxSIP+y0t5UPoIDKmva8OS8QNYCvm7OSfwkF/wzFJr4KEBlbOAUqs0b2akxRqUh9T5Wi3UocIWHeNNB6O/wAxAU+Owjg70w7yjvZjUnmaDlGaxeHZ2OvvWNnPSakWc/OKfaEmhYUMBlSimnrAlIc2EWU6Uxpp9ohIwZVcVgK2YjkKe3jksUJaLBezTRraQotBDi0AEq9vHqmJqA93MQSuAhNgKhwg0wln0vHEh+lPn+vpAQTL8+tI4h2r+XwpxiU5ZSAf6a6QFM1m8n5cGgCgsXtR30uNIY2nPC0nNNUWqBlo/wD3UvpFbnIIOvT2IPtbHLUp1KKiwYki3hAIBQNwxYQQLL3b5eUQmKCiHYskDnQDhHgzgGt/lRvesA32ibgupmNacKBo4ie5NG8OTQNLXt0/WPS+8zwBFKIUf4fuw8Y8s15vpra58YmJROYio9sX9YWMwCjecA/OCcqS+9rY8XfyhYT4gkv0iQSAaV6wBbVFXiQXzrEJSxd68LxILaz+EBOYo6wFKw9vO3jBVK93iMtUA5IxZRQKuzs+nEat9YMvFOCDQqUDwtTlyivGmsEJfLfXn9LwGglYi4DDNqwLXNKWPDlFvg19nh0LASWlINEAEulJLqFTXzjIftjTGejBmrVvvFxL2srscuYt2YTlLkd1gBoPKA1slaQN4D0PyET7ZOkVR2gZiXcE5w4AUmhIbV2rrDOHnjOQpqBNzqXHQ1EBYJxIa/DWJdmCRvKDvoNQOKeI9dYV7U5mFjzgycSEgO1wKqYaQDsjDhi5JqrQak8E6RX7RwA534fpDsvEO5BF+IMSxCyRy6frAZibgEsal34fpHZOESGd3uanmw6OfSHMekjQ14J8OHtjCOGkqUSS+nL7GAhicOGom0U21sOGzecakYUmhHnCWIwDuCwADuTQAXJtSAxKrQMC0PY2SyiAyqkU42PrFeF6wBJsxktWApmtA1qgJgD4ibbx9844kZrD2BA5inEQC9ICZ+XukRxCw9A1OOvGIlUcUaWLwEJkkgir0TzblfrEkmOpmVB7rACguzViRR6N1gITTQH7wzszCzJi8qElSmJZIcsCHPHUecDm92Lv+z+Y+MA/9NYPmn7QCoXlQtCgUqysxFQqrAi70isUjWh+/sRdfFUoftk7LYkKFaEKQhbg88zxTrRwch709iA6lLmlOX6xIuOnvjEZcveDsmjuXbUaAnlaCKBJIDHn9gQPlAdSvmInQ8tSfGAJTWsGCg36/eA9KJ6RAkvqwgkqaDwECKyDXpAEzU984YCqD+VULFXCDylUrdj7MAsp+MWGFxTS5iS1mBN3dwABxOpoITUiOqlkBzZQLeFDAbDZU4Z1JYMDLNRf99LSG5ufm0XOLluSbMZLuSGBWv7R8/lYlRYgsoEEHVxGqw3xQFpPaipXIdmbKiaVHTgWvpAarCpSUBVSDUP79+MOSkXP0dm6Rndk4+WkoKpjPKF2aokgUNu6R4GLfEbZlykZ3zAkME5a8fSAfoARp0I0EQm4oJoaE1AoDrYExjE7TWsnfWQ5LZj3WJA8LQBBGZySCACK68XakBtexe7+LfQQljSEMW3i7DpeFMV8UywCwU7/AIqdWZ49L2gJ2gDEtV/GAT21tSZLkFQYKJYcqEvGOmY9au0K1F1Bz50HSvyi7+KseCcoent/fCMwqb/WA4ucfmerwEmJdpHtYAS1xBTXicy8DmCkBB3oKxFSvCOBVY65NvGA4PGBkmJBceBr4H3QQDs5t1VHypJ0N6/1iBDZhkScpAfMpq0oyg8XuK2Ujs1NOClJlZgwZO6kKUlRuFMoNccSLRWyZQSjOvMCsryjdApQO4Lmp1DNW0AtVicqaECz1alyYc2BtUSZqVqScoO8ZTIXlIbKFBqOx5s2sNz8FJSmdvgnLL7JOdCnJSFTFEpKWaiQWY5iKs8UiZxAYCXZuLvz46QFlj8GVkTEA5VJRUkElQlIzksSBvZulqENCK8MpJAatxStibdAfI8IOoqSSgLCygkbqLkEpd2BIPE8YhMxhCjmUVAMGICVEO7NXKXHOrQCpUXvBCrzOsOSES+zKTLmqnEEhQWkI1IdBQSq35hcw/s/ADsStVVJUCU7iWQQSFFa2dyGSlJJcHugvAU+alYipDRqcXsSUiZN33QgywnM8qYVKYrPZrlqUtKQ5OUWavFbGYUSFomTd58iwkLCVFKkuCFdmQMpfNT8t3oFAiSTpHcVJIVVuFI1GC+HVzlLUgdmgoQsdsvSZmy76EMbKNQGF2it2vgDhphlzZTEsSWFQ4YylM1auQ+kBVykKsAXbQVNW+sOziyZaSoOlC6DKQFKJIS6SanV7UgEycFBgGBA1ewrYC7aikSRjgJWQpScq8wLVfcBSSC4SoJqBq1aQAJyqOLw3tkBE0yg2VASBc95CFGvMkwkcSoZmsoFJdILpJB1FKgVDGDSkTFAFOZqJBHIJAAartlbwgISA5AfUD1g8kknlfyDwTEYSclRRMfMklJBU7EP1FTwPEwlilLyqFQlDBTvUuAzQFvgsfnzMiWjLSilkm9XWsvbQCHJWLWoAAhiSfGxLHo3hGTwymUk8/nS/jD8glM1IKDuEuBU0uo0t9IDRq7QagP0tZ7cjXrC8vaTOc6KJs70NWpcizROVhis9oEjKUilQ4c1u5fl94rhskpKXIZxfMH4io1DwDmInZmdWZ6g1be1Yh600h/A44SwEggrVw4WLc3o2jGK5eAIS6QKJFsznKxepuWaloXSnKpEwNmSqY6SDcLJDtzJ1fdHKALtUhU0h2PMsKgG56xXDD33kt5vSrQTFoC60SWAapsGBJrW3pHf2IMllgvpUMT1o3N+EArMwprZsze+v0MBbxhtMhbVr1NmcCunTlApmFUGFDqAC4Y+cAISnLmPT8MAC5L6UPk5AgpAylJScx1Adg4v4PaHti/Da8VMCZb5QRmUQQB7aAzvZl4dlS8qS4rH1/D/AAhKQgIKAptSkf1jP7X/ALP+0fsVBLaGrnlWkB85Qjpo3nDNCOgvl4B2cfWOY3Z65SlIWkpUGodNX6QuuWp68jX3W8AwuZMMtiZjZSzqJRkCkmg0Dh3oHhRGIUElIUrKbgEgEu7s7aQwuc4CA5IDXbRy72Ys+m6eMKLAeluP6dYDmbnBTKKaKBB4EEHyMaT4cwCZxw8lMsCZNWVLmBRpJlk5nS+UEFNCwYtd4h8U7WlTSkSEMj8SySoqVUiqquxcm5J4JAgKqdiFkGXndCSpQD6uxAPOD7U2kuYEJmntFgOFFswBsnNdQ5F2ozQrIldCKmjuzVp4CJTZvdeqblvH7DzgIS5pDkXNB4ivp84uMAolClKQCZTO4IUl8xB0sx1TfWKP9qNQ7JOnS3jFjImZUHduUkkmpKd6imowbXXxgHf2ncFXuSQD3lEWN3uqoB3joHhPaK5hVnX3e6mxSEiwDEtTQxFC8ozguzJSK6kkAh+ZNaPEf/6LILG7huVtfGAvv+OZokiW0tRysVrBUohqggljwtzhASlYhRzrVlly5i0Ud2BWUgOMr1qOdIpkuSzVZ2PIOYtJW0SJW6WKAQWGhC0seIrUQBtmYdSe0AlhYmAoqklgTdJoX+8UgVXk7ty8YmdoniSeLw3hNmhSQTmNiAOB68eXGAYnSTlAGjNawBZ2HFqvHMBhSBQ83cv1vQwzJS+6kDdFQ7sBSwZvOOypJNEgnoD58adYCaCUlJcOC6SaqOWou7twtCu1ZClopVSlZlaku5Jzd25s8N5Upd8r8SUpPPvEesRxU1ASkpUVFZaqS1GJIWzFgC9eEAt8P/DapgXOWEiXJAWtKyoZkkkHKU8ACbi0cOz5iFGdVSCoMsFipKzurHEF/CoLNF/8Nv2vZzXEmaDKUwA7wI1dwz6G9oT2pNxC3kTVKWyyGzJqoFt0JDEOKAOK84Dq5BSsJlzCsUzBCitbGh3QKdLx6dhVIUAy8xLBgsEkcBc+EHGIXJBC5i5ehSlWaZT+AMlHRZSaihjuL2sVoC82VKwUqUSMxKaFJJVZQyqISACVKcFqANSpe6glRNXOZRFyAkVYgNcUObVhA5+BKRnISQXuSc3EOEllcqKgaZijuhR6SguYKB7qGX6QD9ucgLKiK3FnYF053FAxy5XFHAJEByYq7AKU5dqB9Q7sT0H6RmTDYWvZV/K8NYhSVDcCQBxCirwdZHGPbDwJmYmWkpKhmClJs6EkKVUlgGSRWAgvNKpUTd4E6JBBTlFC5IL5qM7APWIIxZJ3hYBilrgvmUFPm4XGlaNE1zitalsWUoqsaZiSw84ApJrU8mHXhX5wBZWzu2WEpCFE6MEkc2NKcnje7PKMJKCAWa7WJ48SYzvwps81mPm0FfN3+UXk/s5YzrdauhyjkC0BZYTapmneoOFos0NpGLw8/MorcB6AX+Qi8kY9TcPSANtnZcjEp/fpcDuqBY8KeUfJ1TFBSpC0heUqBUa0AIBB5U10aNFtrasxMxRQlZSLkbwHVu74tGdnY0LZRD8w3H18xAU/ZMGyqOYCx8x3TqNOj0MREoC8s+K2+gieJmpIDCo53HSASZbmAvvh/bHYInBICVzgiSCDmyoUT2pqohyMgbXwitViV0QSClJYBnFCpiBZ94+cRk5gS2YdI52Joa++sBJE1Yew07qR9KRIJUpJsXGrUbepqLQTD2YtBJeUHeVlSQQWBUa6N+sAhhcKVKTdlG/J6tzoYuZSCrClF1JnBQLHumUUkO3L/TyhPCzwOzOqAXdzUubADidTzjsyalRDjd1ZLDjoK+LmAsxgQpABS4AuCzdVW84qtopSVISlmAykpdu8acCRUuCXeGkqSpu8Wtuk+AzKpQR5UlLmi3plogaua5yeGkBGYpInIWCCGqGLUJYcWoLRFE/OSyHUrdIGat9K6H0hr9myl1BKDxWs5vBCUhZiSFBmSipJJIGR3YsS6pik0sVC5gKuVJSVJZIJUnK28S7AZ2T8vGG+yI7IKyjRQABIDDvh1P4iC5DUBkJP4UgpDc6knxOseTLAYcD4P0tAETJqCntHHdcJyi9QlVrli1NIblywob+ammYqt+ajPewbhAUqf0p6PSDSsIZgZLkklgl85bkKsIDsiZJTUJD9C1tQB9YJLlGYSsSVKEsEk7xSkMbmrBq1Ohj2DwstDFZVMb8KF0Jc95daabgJ5iLDFTVLklKQlEsiiE7svKbFRUqvHeJemsAjOxSJiDLlsUsWIZIcpJJUpWUcbZjpSkL4XFLQCENLSAylAlIZvxTLseAUx0ECOIQlTIJmkflOVPQqrm07og06SElJnqSAKhLhgL7qLk1dzAeUHBKEJCE/jXRJP8IWQD4+Rg2zwFpKUJVOnZTUFRCUgAneIZIDAMgVdoEmciZMUUylzE0oQyEUAzJA33pxD6vF1gZokgqyTEBqky1Mx4KIJq3IUgEcFLQlDzDNU9SEpSmWBTUguqj5mhfFdmbMOTIJ8WI98IY2zKaaoJZqKB4g/T6dYWwGyZ2IcoATLQd+Ys5ZSOOZRNTWwcwCxCRUKI40angoiHpO1P2czEqBTNmSilJJLoCyxdIDpKkhxq2UsAYlPxEuQGw4EyYL4hQtVv3KG3f51b3BoplKUHJrUkm5c1JJueLmA8cQkUzH3wo/CCSsRwJ61HzECAzVLHmHfQwTeFj9+jNAXmxtqFNATTofVoudoYETgJicxULgu3h7aMfKnKBB09+6RqtjY0Hhzqr7tAElOLOk6sTpEpClVrQ+cex225cqaEghzezDrzhpeJBQVMhI4i/lAY34lk5JoWMyTopNCP8AMKjwiqmY4mqsszmsOr/5A0z/AFRpviNQUmWQCQTXUil21jO4rZgUshC0qb8tH5sS41o14CslYYFqTD0DD1EGTgiRSWvi5UmDImKH+HzL+x9Y6J0xRDJTT+GvrSAlJwD/AIAOqo6MKLZUepiUoLBJU/MFhw+8emqr3kjqofIdYCKpHJI/yxAgMa+QEFOFIqopSOKqeVHPhSPCelI3A/8AGug/yIt4mAEnDFgo0GiiyR4Et6RLIhxvZ2/ICfUsPJ49kc5lEqPFRf50EH84DoUW3UAfzq+iR9Y9mUAd5uSBl01bePnEuh6n7COLDipuH1+YoIACAlJdjzLH1Jg3aCw105EawTDyQQ5t108T9IekbGUtAWQmXJH+LMUES+NDeYeSQowFclegAbgGpBsFgZk4qEtDhPeLgISP41lkI8TFkZuGlncQcSr88x5coH+GVmC11/OQOUQx2MmTAkzlZZae6kgJQn+SWkN4treAjLw8uX3ldsofhluJY6zlJdX+RLfxxLEYlRTUCTKN0jdlnRyzqmcHWVcmivViXpJSafjVRPUCOqwxUQVkzFmz8dABpADVPmzFtJQVhqZkA14sXpzVapsIZVs6ZNcrOcJJcqV+7R1IDekP4/GDDoEpIC5pDqGldVGjCzDUJ5mKxeecAZs1w7hCRlSB4BoAqp6UDLIO9ZU5qA2aWCbfxQfZ2yLkyVzVGpUVFy4pUJL0L31hVGDtVYb8IUQNeH3i5TtFSgELyEBkpdBUbMLbyn5u94Ac/ZJYfuFy6XeYXqK9wjwp8oVmfDSwAXS7cFueTFAPKsX83Z6pSRNnzDISqoSQDOXzRKckaVUQ2oipxO1FTCpipCdB35qucybRuiaVNTAMSkyEBPb5psyUGMpBASRQDtVvu6DKlzSK/bm3Jk5kkhEtPcloCRLT0Tx5msCw6gBlD5bdB0HDlAJv5QBz/WusAksH8wreg08I4FECh+Q/pHZ3CAzEV6ceUB6XMV4ecGTijw5WpZqmtIClAPPX28SlJAL0HRurwDcgFUwBta1Hoff0i8XsqYxMpVxpcdIosNPCVA0PjX5w6v4vQg1lrpZlCvpALSNlzkTk0OZ3ckH5xpNq7RUU5TLCf4nck8Yr0f2mhIGXDgkUdSvokfWFf+ODNUc0pAJZi6qef6QHMfJV2aUluMV6ZJVRwW/hJI6HNTjSGJ+OKu8B7984VM0MxWLgh6t4AesAkgqVQAnoOevCJJOUb6gOpr5JdqQ9tL/l5f8AKPmIp9nd8dDANrxCR3c0w8hlH1PqI5+1THo0v+Wp87wzw8YUGkBJMoEvdXFXzrBFm1j4/pEU3jmI73lAMIULt8vZg6VjT37+kDwnvzg6tYDiEk7oAKtBc+AYk+WkEUiWlW/MCSD3QCuZ4ITY/wA5RFliP/DZ3vQxnti/3PgICyOLCT+7lhBvnm5Zi+ol/wB0jxCyHvE8Sklp06aQSwzr35hHBLndHKg5RPY398nx/wBphDbP/NS+ivmqAKnaJ/wksNVrqo9Ej9IHLw4JdTrV/FoaaWiwFx/L9IWm949PtAFCKd3xcfeHNkSj2iVZXdwBejEE87sPGK42PQxodi95P8kv/ZAZzaKCqYtQ/EtRJ8S3kGEDkbMUzu3WnzguB/D/AJYs9j/8xL6j5iANsr4OnzU51q7GT/5i3ZuIS49SB1i1O0ZWFdOCQ62Y4ibvL/8AbSQyR1YclRd/2if4P/UP+0Rik/3fh94CGJwypiitalLUbqJdRpav0tAlbMpRz409BD0y/gmCm3vhAVCMAUsTQa1BpYljwBJpwvE07Ps9DmMtQ4LFUEcKAjxEP4vu+MBxf+P/ANRH/wBcBXYzZICtT48IWnYMcP6dItT3T1hXEW8fpAIDDBrae/fKBhKUm1+YpBJ909fvB8NALrlAhwLdAIFj8KhSCSyVAPe/TjFonu+EJ7c/uvEwGaTE0rYiIJuI9M0gLqUlJS5ro7O5GgI15XjiUJeieVUkRDAd2b/0/rDJ7p/lR8hAf//Z"/>
          <p:cNvSpPr>
            <a:spLocks noChangeAspect="1" noChangeArrowheads="1"/>
          </p:cNvSpPr>
          <p:nvPr/>
        </p:nvSpPr>
        <p:spPr bwMode="auto">
          <a:xfrm>
            <a:off x="332843" y="45720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648200"/>
          </a:xfrm>
        </p:spPr>
        <p:txBody>
          <a:bodyPr/>
          <a:lstStyle/>
          <a:p>
            <a:r>
              <a:rPr lang="en-US" dirty="0"/>
              <a:t>A recent earthquake hit northeastern Japan putting stress on Tokyo Fault line</a:t>
            </a:r>
          </a:p>
          <a:p>
            <a:r>
              <a:rPr lang="en-US" dirty="0"/>
              <a:t>Highly populated, a big earthquake, such as a 7.5 would be devastating for Tokyo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Tokyo Fault 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8" y="457202"/>
            <a:ext cx="2962542" cy="57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1"/>
            <a:ext cx="3214624" cy="57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u="sng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www.popularmechanics.com/science/environment/natural-disasters/why-japans-massive-earthquake-surprised-scientists-5382984</a:t>
            </a:r>
            <a:endParaRPr lang="en-US" sz="20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u="sng" dirty="0">
                <a:solidFill>
                  <a:schemeClr val="bg2">
                    <a:lumMod val="50000"/>
                  </a:schemeClr>
                </a:solidFill>
              </a:rPr>
              <a:t>http://www.boston.com/news/world/asia/articles/2011/03/22/fault_line_pressure_now_closer_to_tokyo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</a:p>
          <a:p>
            <a:r>
              <a:rPr lang="en-US" sz="2000" u="sng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en.wikipedia.org/wiki/2011_T%C5%8Dhoku_earthquake_and_tsunami#Damage_and_effects</a:t>
            </a:r>
          </a:p>
          <a:p>
            <a:r>
              <a:rPr lang="en-US" sz="2000" u="sng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en.wikipedia.org/wiki/1923_Great_Kant%C5%8D_earthquake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Resources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308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Tokyo Fault line</vt:lpstr>
      <vt:lpstr>Location</vt:lpstr>
      <vt:lpstr>Convergent</vt:lpstr>
      <vt:lpstr>Features</vt:lpstr>
      <vt:lpstr>Major Tectonic Events</vt:lpstr>
      <vt:lpstr>Impact of the Tokyo Fault line</vt:lpstr>
      <vt:lpstr>Resources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Andreas Fault Zone</dc:title>
  <dc:creator>Tech Services</dc:creator>
  <cp:lastModifiedBy>Tech Services</cp:lastModifiedBy>
  <cp:revision>17</cp:revision>
  <dcterms:created xsi:type="dcterms:W3CDTF">2012-11-08T13:15:01Z</dcterms:created>
  <dcterms:modified xsi:type="dcterms:W3CDTF">2012-11-13T14:55:52Z</dcterms:modified>
</cp:coreProperties>
</file>